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81.png" ContentType="image/png"/>
  <Override PartName="/ppt/media/image80.png" ContentType="image/png"/>
  <Override PartName="/ppt/media/image79.png" ContentType="image/png"/>
  <Override PartName="/ppt/media/image31.jpeg" ContentType="image/jpeg"/>
  <Override PartName="/ppt/media/image85.png" ContentType="image/png"/>
  <Override PartName="/ppt/media/image4.png" ContentType="image/png"/>
  <Override PartName="/ppt/media/image12.png" ContentType="image/png"/>
  <Override PartName="/ppt/media/image37.png" ContentType="image/png"/>
  <Override PartName="/ppt/media/image5.png" ContentType="image/png"/>
  <Override PartName="/ppt/media/image60.png" ContentType="image/png"/>
  <Override PartName="/ppt/media/image84.png" ContentType="image/png"/>
  <Override PartName="/ppt/media/image3.png" ContentType="image/png"/>
  <Override PartName="/ppt/media/image82.png" ContentType="image/png"/>
  <Override PartName="/ppt/media/image1.png" ContentType="image/png"/>
  <Override PartName="/ppt/media/image83.png" ContentType="image/png"/>
  <Override PartName="/ppt/media/image2.png" ContentType="image/png"/>
  <Override PartName="/ppt/media/image19.jpeg" ContentType="image/jpeg"/>
  <Override PartName="/ppt/media/image7.png" ContentType="image/png"/>
  <Override PartName="/ppt/media/image62.png" ContentType="image/png"/>
  <Override PartName="/ppt/media/image8.png" ContentType="image/png"/>
  <Override PartName="/ppt/media/image63.png" ContentType="image/png"/>
  <Override PartName="/ppt/media/image9.png" ContentType="image/png"/>
  <Override PartName="/ppt/media/image64.png" ContentType="image/png"/>
  <Override PartName="/ppt/media/image36.png" ContentType="image/png"/>
  <Override PartName="/ppt/media/image11.png" ContentType="image/png"/>
  <Override PartName="/ppt/media/image35.png" ContentType="image/png"/>
  <Override PartName="/ppt/media/image10.png" ContentType="image/png"/>
  <Override PartName="/ppt/media/image34.png" ContentType="image/png"/>
  <Override PartName="/ppt/media/image59.png" ContentType="image/png"/>
  <Override PartName="/ppt/media/image33.png" ContentType="image/png"/>
  <Override PartName="/ppt/media/image58.png" ContentType="image/png"/>
  <Override PartName="/ppt/media/image32.png" ContentType="image/png"/>
  <Override PartName="/ppt/media/image57.png" ContentType="image/png"/>
  <Override PartName="/ppt/media/image30.png" ContentType="image/png"/>
  <Override PartName="/ppt/media/image55.png" ContentType="image/png"/>
  <Override PartName="/ppt/media/image29.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20.jpeg" ContentType="image/jpeg"/>
  <Override PartName="/ppt/media/image49.png" ContentType="image/png"/>
  <Override PartName="/ppt/media/image23.png" ContentType="image/png"/>
  <Override PartName="/ppt/media/image48.png" ContentType="image/png"/>
  <Override PartName="/ppt/media/image22.png" ContentType="image/png"/>
  <Override PartName="/ppt/media/image47.png" ContentType="image/png"/>
  <Override PartName="/ppt/media/image21.png" ContentType="image/png"/>
  <Override PartName="/ppt/media/image46.png" ContentType="image/png"/>
  <Override PartName="/ppt/media/image18.png" ContentType="image/png"/>
  <Override PartName="/ppt/media/image17.png" ContentType="image/png"/>
  <Override PartName="/ppt/media/image15.png" ContentType="image/png"/>
  <Override PartName="/ppt/media/image16.png" ContentType="image/png"/>
  <Override PartName="/ppt/media/image13.png" ContentType="image/png"/>
  <Override PartName="/ppt/media/image38.png" ContentType="image/png"/>
  <Override PartName="/ppt/media/image14.png" ContentType="image/png"/>
  <Override PartName="/ppt/media/image39.png" ContentType="image/png"/>
  <Override PartName="/ppt/media/image40.png" ContentType="image/png"/>
  <Override PartName="/ppt/media/image65.png" ContentType="image/png"/>
  <Override PartName="/ppt/media/image41.png" ContentType="image/png"/>
  <Override PartName="/ppt/media/image66.png" ContentType="image/png"/>
  <Override PartName="/ppt/media/image42.png" ContentType="image/png"/>
  <Override PartName="/ppt/media/image6.jpeg" ContentType="image/jpeg"/>
  <Override PartName="/ppt/media/image67.png" ContentType="image/png"/>
  <Override PartName="/ppt/media/image43.png" ContentType="image/png"/>
  <Override PartName="/ppt/media/image68.png" ContentType="image/png"/>
  <Override PartName="/ppt/media/image44.png" ContentType="image/png"/>
  <Override PartName="/ppt/media/image69.png" ContentType="image/png"/>
  <Override PartName="/ppt/media/image45.png" ContentType="image/png"/>
  <Override PartName="/ppt/media/image50.png" ContentType="image/png"/>
  <Override PartName="/ppt/media/image75.png" ContentType="image/png"/>
  <Override PartName="/ppt/media/image51.png" ContentType="image/png"/>
  <Override PartName="/ppt/media/image76.png" ContentType="image/png"/>
  <Override PartName="/ppt/media/image52.png" ContentType="image/png"/>
  <Override PartName="/ppt/media/image77.png" ContentType="image/png"/>
  <Override PartName="/ppt/media/image53.png" ContentType="image/png"/>
  <Override PartName="/ppt/media/image78.png" ContentType="image/png"/>
  <Override PartName="/ppt/media/image54.png" ContentType="image/png"/>
  <Override PartName="/ppt/media/image56.png" ContentType="image/png"/>
  <Override PartName="/ppt/media/image61.png" ContentType="image/png"/>
  <Override PartName="/ppt/media/image70.png" ContentType="image/png"/>
  <Override PartName="/ppt/media/image71.png" ContentType="image/png"/>
  <Override PartName="/ppt/media/image72.png" ContentType="image/png"/>
  <Override PartName="/ppt/media/image73.png" ContentType="image/png"/>
  <Override PartName="/ppt/media/image74.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45.png"/><Relationship Id="rId2" Type="http://schemas.openxmlformats.org/officeDocument/2006/relationships/image" Target="../media/image46.png"/><Relationship Id="rId3" Type="http://schemas.openxmlformats.org/officeDocument/2006/relationships/image" Target="../media/image47.png"/><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 Id="rId7"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57.png"/><Relationship Id="rId2" Type="http://schemas.openxmlformats.org/officeDocument/2006/relationships/image" Target="../media/image58.png"/><Relationship Id="rId3" Type="http://schemas.openxmlformats.org/officeDocument/2006/relationships/image" Target="../media/image59.png"/><Relationship Id="rId4" Type="http://schemas.openxmlformats.org/officeDocument/2006/relationships/image" Target="../media/image60.png"/><Relationship Id="rId5" Type="http://schemas.openxmlformats.org/officeDocument/2006/relationships/image" Target="../media/image61.png"/><Relationship Id="rId6"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62.png"/><Relationship Id="rId2" Type="http://schemas.openxmlformats.org/officeDocument/2006/relationships/image" Target="../media/image63.png"/><Relationship Id="rId3" Type="http://schemas.openxmlformats.org/officeDocument/2006/relationships/image" Target="../media/image64.png"/><Relationship Id="rId4" Type="http://schemas.openxmlformats.org/officeDocument/2006/relationships/image" Target="../media/image65.png"/><Relationship Id="rId5" Type="http://schemas.openxmlformats.org/officeDocument/2006/relationships/image" Target="../media/image66.png"/><Relationship Id="rId6"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67.png"/><Relationship Id="rId2" Type="http://schemas.openxmlformats.org/officeDocument/2006/relationships/image" Target="../media/image68.png"/><Relationship Id="rId3" Type="http://schemas.openxmlformats.org/officeDocument/2006/relationships/image" Target="../media/image69.png"/><Relationship Id="rId4" Type="http://schemas.openxmlformats.org/officeDocument/2006/relationships/image" Target="../media/image70.png"/><Relationship Id="rId5" Type="http://schemas.openxmlformats.org/officeDocument/2006/relationships/image" Target="../media/image71.png"/><Relationship Id="rId6"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72.png"/><Relationship Id="rId2" Type="http://schemas.openxmlformats.org/officeDocument/2006/relationships/image" Target="../media/image73.png"/><Relationship Id="rId3" Type="http://schemas.openxmlformats.org/officeDocument/2006/relationships/image" Target="../media/image74.png"/><Relationship Id="rId4" Type="http://schemas.openxmlformats.org/officeDocument/2006/relationships/image" Target="../media/image75.png"/><Relationship Id="rId5" Type="http://schemas.openxmlformats.org/officeDocument/2006/relationships/image" Target="../media/image76.png"/><Relationship Id="rId6"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77.png"/><Relationship Id="rId2" Type="http://schemas.openxmlformats.org/officeDocument/2006/relationships/image" Target="../media/image78.png"/><Relationship Id="rId3" Type="http://schemas.openxmlformats.org/officeDocument/2006/relationships/image" Target="../media/image79.png"/><Relationship Id="rId4" Type="http://schemas.openxmlformats.org/officeDocument/2006/relationships/image" Target="../media/image80.png"/><Relationship Id="rId5" Type="http://schemas.openxmlformats.org/officeDocument/2006/relationships/image" Target="../media/image81.png"/><Relationship Id="rId6"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82.png"/><Relationship Id="rId2" Type="http://schemas.openxmlformats.org/officeDocument/2006/relationships/image" Target="../media/image83.png"/><Relationship Id="rId3" Type="http://schemas.openxmlformats.org/officeDocument/2006/relationships/image" Target="../media/image84.png"/><Relationship Id="rId4" Type="http://schemas.openxmlformats.org/officeDocument/2006/relationships/image" Target="../media/image85.png"/><Relationship Id="rId5"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jpeg"/><Relationship Id="rId6" Type="http://schemas.openxmlformats.org/officeDocument/2006/relationships/image" Target="../media/image20.jpeg"/><Relationship Id="rId7"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hyperlink" Target="http://www.python.org/" TargetMode="External"/><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image" Target="../media/image31.jpeg"/><Relationship Id="rId7"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image" Target="../media/image36.png"/><Relationship Id="rId6"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image" Target="../media/image38.png"/><Relationship Id="rId3" Type="http://schemas.openxmlformats.org/officeDocument/2006/relationships/image" Target="../media/image39.png"/><Relationship Id="rId4" Type="http://schemas.openxmlformats.org/officeDocument/2006/relationships/image" Target="../media/image40.png"/><Relationship Id="rId5"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76" name="Picture 4" descr=""/>
          <p:cNvPicPr/>
          <p:nvPr/>
        </p:nvPicPr>
        <p:blipFill>
          <a:blip r:embed="rId1"/>
          <a:stretch/>
        </p:blipFill>
        <p:spPr>
          <a:xfrm>
            <a:off x="0" y="0"/>
            <a:ext cx="3012480" cy="3012480"/>
          </a:xfrm>
          <a:prstGeom prst="rect">
            <a:avLst/>
          </a:prstGeom>
          <a:ln>
            <a:noFill/>
          </a:ln>
        </p:spPr>
      </p:pic>
      <p:sp>
        <p:nvSpPr>
          <p:cNvPr id="77" name="CustomShape 1"/>
          <p:cNvSpPr/>
          <p:nvPr/>
        </p:nvSpPr>
        <p:spPr>
          <a:xfrm>
            <a:off x="2926080" y="1737360"/>
            <a:ext cx="6670080" cy="341280"/>
          </a:xfrm>
          <a:prstGeom prst="rect">
            <a:avLst/>
          </a:prstGeom>
          <a:noFill/>
          <a:ln>
            <a:noFill/>
          </a:ln>
        </p:spPr>
        <p:style>
          <a:lnRef idx="0"/>
          <a:fillRef idx="0"/>
          <a:effectRef idx="0"/>
          <a:fontRef idx="minor"/>
        </p:style>
      </p:sp>
      <p:sp>
        <p:nvSpPr>
          <p:cNvPr id="78" name="CustomShape 2"/>
          <p:cNvSpPr/>
          <p:nvPr/>
        </p:nvSpPr>
        <p:spPr>
          <a:xfrm>
            <a:off x="1798200" y="3020400"/>
            <a:ext cx="8590320" cy="1220760"/>
          </a:xfrm>
          <a:prstGeom prst="rect">
            <a:avLst/>
          </a:prstGeom>
          <a:noFill/>
          <a:ln>
            <a:noFill/>
          </a:ln>
        </p:spPr>
        <p:style>
          <a:lnRef idx="0"/>
          <a:fillRef idx="0"/>
          <a:effectRef idx="0"/>
          <a:fontRef idx="minor"/>
        </p:style>
        <p:txBody>
          <a:bodyPr lIns="90000" rIns="90000" tIns="45000" bIns="45000"/>
          <a:p>
            <a:pPr algn="ctr">
              <a:lnSpc>
                <a:spcPct val="100000"/>
              </a:lnSpc>
            </a:pPr>
            <a:r>
              <a:rPr b="0" lang="en-US" sz="8000" spc="-1" strike="noStrike">
                <a:solidFill>
                  <a:srgbClr val="ce181e"/>
                </a:solidFill>
                <a:latin typeface="Arial"/>
                <a:ea typeface="DejaVu Sans"/>
              </a:rPr>
              <a:t>Python Basics</a:t>
            </a:r>
            <a:endParaRPr b="0" lang="en-US" sz="80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2" name="CustomShape 1"/>
          <p:cNvSpPr/>
          <p:nvPr/>
        </p:nvSpPr>
        <p:spPr>
          <a:xfrm>
            <a:off x="352440" y="324000"/>
            <a:ext cx="302652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433" name="CustomShape 2"/>
          <p:cNvSpPr/>
          <p:nvPr/>
        </p:nvSpPr>
        <p:spPr>
          <a:xfrm>
            <a:off x="352440" y="1235160"/>
            <a:ext cx="311940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Comments</a:t>
            </a:r>
            <a:endParaRPr b="0" lang="en-US" sz="3600" spc="-1" strike="noStrike">
              <a:latin typeface="Arial"/>
            </a:endParaRPr>
          </a:p>
        </p:txBody>
      </p:sp>
      <p:sp>
        <p:nvSpPr>
          <p:cNvPr id="434"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435" name="Picture 11" descr=""/>
          <p:cNvPicPr/>
          <p:nvPr/>
        </p:nvPicPr>
        <p:blipFill>
          <a:blip r:embed="rId1"/>
          <a:stretch/>
        </p:blipFill>
        <p:spPr>
          <a:xfrm>
            <a:off x="11110680" y="123840"/>
            <a:ext cx="925200" cy="976320"/>
          </a:xfrm>
          <a:prstGeom prst="rect">
            <a:avLst/>
          </a:prstGeom>
          <a:ln>
            <a:noFill/>
          </a:ln>
        </p:spPr>
      </p:pic>
      <p:sp>
        <p:nvSpPr>
          <p:cNvPr id="436"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7"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8"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9"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0"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1"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2"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3"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4"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5"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6"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7"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8"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49"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450"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451"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452"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453"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4"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5"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6"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7"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8"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59"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0"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1"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62"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3"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4"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65"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66"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7"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8"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9"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0"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1"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2"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73"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74"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75" name="CustomShape 40"/>
          <p:cNvSpPr/>
          <p:nvPr/>
        </p:nvSpPr>
        <p:spPr>
          <a:xfrm>
            <a:off x="3159000" y="866520"/>
            <a:ext cx="5757840" cy="4793760"/>
          </a:xfrm>
          <a:prstGeom prst="rect">
            <a:avLst/>
          </a:prstGeom>
          <a:noFill/>
          <a:ln>
            <a:noFill/>
          </a:ln>
        </p:spPr>
        <p:style>
          <a:lnRef idx="0"/>
          <a:fillRef idx="0"/>
          <a:effectRef idx="0"/>
          <a:fontRef idx="minor"/>
        </p:style>
        <p:txBody>
          <a:bodyPr lIns="90000" rIns="90000" tIns="45000" bIns="45000"/>
          <a:p>
            <a:pPr algn="ctr">
              <a:lnSpc>
                <a:spcPct val="100000"/>
              </a:lnSpc>
            </a:pPr>
            <a:r>
              <a:rPr b="0" lang="en-US" sz="33170" spc="-1" strike="noStrike">
                <a:solidFill>
                  <a:srgbClr val="72bf44"/>
                </a:solidFill>
                <a:latin typeface="Arial"/>
                <a:ea typeface="DejaVu Sans"/>
              </a:rPr>
              <a:t>#</a:t>
            </a:r>
            <a:endParaRPr b="0" lang="en-US" sz="33170" spc="-1" strike="noStrike">
              <a:latin typeface="Arial"/>
            </a:endParaRPr>
          </a:p>
        </p:txBody>
      </p:sp>
      <p:sp>
        <p:nvSpPr>
          <p:cNvPr id="476" name="CustomShape 41"/>
          <p:cNvSpPr/>
          <p:nvPr/>
        </p:nvSpPr>
        <p:spPr>
          <a:xfrm>
            <a:off x="3165480" y="5419080"/>
            <a:ext cx="5858280" cy="739800"/>
          </a:xfrm>
          <a:prstGeom prst="rect">
            <a:avLst/>
          </a:prstGeom>
          <a:noFill/>
          <a:ln>
            <a:noFill/>
          </a:ln>
        </p:spPr>
        <p:style>
          <a:lnRef idx="0"/>
          <a:fillRef idx="0"/>
          <a:effectRef idx="0"/>
          <a:fontRef idx="minor"/>
        </p:style>
        <p:txBody>
          <a:bodyPr lIns="90000" rIns="90000" tIns="45000" bIns="45000"/>
          <a:p>
            <a:pPr>
              <a:lnSpc>
                <a:spcPct val="100000"/>
              </a:lnSpc>
            </a:pPr>
            <a:r>
              <a:rPr b="0" lang="en-US" sz="2200" spc="-1" strike="noStrike">
                <a:solidFill>
                  <a:srgbClr val="000000"/>
                </a:solidFill>
                <a:latin typeface="Manjari Bold"/>
                <a:ea typeface="DejaVu Sans"/>
              </a:rPr>
              <a:t>There is no mutli-line comments in python . :(</a:t>
            </a:r>
            <a:endParaRPr b="0" lang="en-US" sz="2200" spc="-1" strike="noStrike">
              <a:latin typeface="Arial"/>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77" name="CustomShape 1"/>
          <p:cNvSpPr/>
          <p:nvPr/>
        </p:nvSpPr>
        <p:spPr>
          <a:xfrm>
            <a:off x="352440" y="324000"/>
            <a:ext cx="302652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478" name="CustomShape 2"/>
          <p:cNvSpPr/>
          <p:nvPr/>
        </p:nvSpPr>
        <p:spPr>
          <a:xfrm>
            <a:off x="352440" y="1235160"/>
            <a:ext cx="311940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Docstrings</a:t>
            </a:r>
            <a:endParaRPr b="0" lang="en-US" sz="3600" spc="-1" strike="noStrike">
              <a:latin typeface="Arial"/>
            </a:endParaRPr>
          </a:p>
        </p:txBody>
      </p:sp>
      <p:sp>
        <p:nvSpPr>
          <p:cNvPr id="479"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Docstring is a commented string that is used to document objects in python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It’s used by inserting the comment inside a triple double or single quotes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Docstrings and comments aren’t so much alike, docstring doesn’t get ignored by the     compiler like regular comments but is stored inside the program can can be viewed in    program's life time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480" name="Picture 11" descr=""/>
          <p:cNvPicPr/>
          <p:nvPr/>
        </p:nvPicPr>
        <p:blipFill>
          <a:blip r:embed="rId1"/>
          <a:stretch/>
        </p:blipFill>
        <p:spPr>
          <a:xfrm>
            <a:off x="11110680" y="123840"/>
            <a:ext cx="925200" cy="976320"/>
          </a:xfrm>
          <a:prstGeom prst="rect">
            <a:avLst/>
          </a:prstGeom>
          <a:ln>
            <a:noFill/>
          </a:ln>
        </p:spPr>
      </p:pic>
      <p:sp>
        <p:nvSpPr>
          <p:cNvPr id="481"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2"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3"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4"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5"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6"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7"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8"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9"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0"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1"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2"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3"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94"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495"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496"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497"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498"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9"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0"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1"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2"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3"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04"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5"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6"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07"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8"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9"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10"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11"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2"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3"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4"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5"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6"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7"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18"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19"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520" name="" descr=""/>
          <p:cNvPicPr/>
          <p:nvPr/>
        </p:nvPicPr>
        <p:blipFill>
          <a:blip r:embed="rId5"/>
          <a:stretch/>
        </p:blipFill>
        <p:spPr>
          <a:xfrm>
            <a:off x="8839440" y="4973760"/>
            <a:ext cx="2587680" cy="425520"/>
          </a:xfrm>
          <a:prstGeom prst="rect">
            <a:avLst/>
          </a:prstGeom>
          <a:ln>
            <a:noFill/>
          </a:ln>
        </p:spPr>
      </p:pic>
      <p:pic>
        <p:nvPicPr>
          <p:cNvPr id="521" name="" descr=""/>
          <p:cNvPicPr/>
          <p:nvPr/>
        </p:nvPicPr>
        <p:blipFill>
          <a:blip r:embed="rId6"/>
          <a:stretch/>
        </p:blipFill>
        <p:spPr>
          <a:xfrm>
            <a:off x="476640" y="4699440"/>
            <a:ext cx="5464080" cy="930240"/>
          </a:xfrm>
          <a:prstGeom prst="rect">
            <a:avLst/>
          </a:prstGeom>
          <a:ln>
            <a:noFill/>
          </a:ln>
        </p:spPr>
      </p:pic>
      <p:sp>
        <p:nvSpPr>
          <p:cNvPr id="522" name="CustomShape 40"/>
          <p:cNvSpPr/>
          <p:nvPr/>
        </p:nvSpPr>
        <p:spPr>
          <a:xfrm>
            <a:off x="6309360" y="4957200"/>
            <a:ext cx="1551600" cy="47448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Purisa"/>
                <a:ea typeface="DejaVu Sans"/>
              </a:rPr>
              <a:t>Outputs </a:t>
            </a:r>
            <a:endParaRPr b="0" lang="en-US" sz="1800" spc="-1" strike="noStrike">
              <a:latin typeface="Arial"/>
            </a:endParaRPr>
          </a:p>
        </p:txBody>
      </p:sp>
      <p:sp>
        <p:nvSpPr>
          <p:cNvPr id="523" name="CustomShape 41"/>
          <p:cNvSpPr/>
          <p:nvPr/>
        </p:nvSpPr>
        <p:spPr>
          <a:xfrm>
            <a:off x="7498080" y="5065200"/>
            <a:ext cx="1185840" cy="180000"/>
          </a:xfrm>
          <a:custGeom>
            <a:avLst/>
            <a:gdLst/>
            <a:ahLst/>
            <a:rect l="l" t="t" r="r" b="b"/>
            <a:pathLst>
              <a:path w="3304" h="510">
                <a:moveTo>
                  <a:pt x="0" y="127"/>
                </a:moveTo>
                <a:lnTo>
                  <a:pt x="2477" y="127"/>
                </a:lnTo>
                <a:lnTo>
                  <a:pt x="2477" y="0"/>
                </a:lnTo>
                <a:lnTo>
                  <a:pt x="3303" y="254"/>
                </a:lnTo>
                <a:lnTo>
                  <a:pt x="2477" y="509"/>
                </a:lnTo>
                <a:lnTo>
                  <a:pt x="2477" y="381"/>
                </a:lnTo>
                <a:lnTo>
                  <a:pt x="0" y="381"/>
                </a:lnTo>
                <a:lnTo>
                  <a:pt x="0" y="127"/>
                </a:lnTo>
              </a:path>
            </a:pathLst>
          </a:custGeom>
          <a:solidFill>
            <a:srgbClr val="ed1c24"/>
          </a:solidFill>
          <a:ln>
            <a:solidFill>
              <a:srgbClr val="3465a4"/>
            </a:solidFill>
          </a:ln>
        </p:spPr>
        <p:style>
          <a:lnRef idx="0"/>
          <a:fillRef idx="0"/>
          <a:effectRef idx="0"/>
          <a:fontRef idx="minor"/>
        </p:style>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24" name="CustomShape 1"/>
          <p:cNvSpPr/>
          <p:nvPr/>
        </p:nvSpPr>
        <p:spPr>
          <a:xfrm>
            <a:off x="352440" y="324000"/>
            <a:ext cx="302652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525" name="CustomShape 2"/>
          <p:cNvSpPr/>
          <p:nvPr/>
        </p:nvSpPr>
        <p:spPr>
          <a:xfrm>
            <a:off x="352440" y="1235160"/>
            <a:ext cx="330228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Indentation</a:t>
            </a:r>
            <a:endParaRPr b="0" lang="en-US" sz="3600" spc="-1" strike="noStrike">
              <a:latin typeface="Arial"/>
            </a:endParaRPr>
          </a:p>
        </p:txBody>
      </p:sp>
      <p:sp>
        <p:nvSpPr>
          <p:cNvPr id="526"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Indentation is a way in python to determine the scope of objects, like the curly braces in other programming languages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We always indent a block of code one space or more to represent that it’s inside another block and all the lines of the inner block must be indented the same amount of spaces, otherwise this causes an indentation error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527" name="Picture 11" descr=""/>
          <p:cNvPicPr/>
          <p:nvPr/>
        </p:nvPicPr>
        <p:blipFill>
          <a:blip r:embed="rId1"/>
          <a:stretch/>
        </p:blipFill>
        <p:spPr>
          <a:xfrm>
            <a:off x="11110680" y="123840"/>
            <a:ext cx="925200" cy="976320"/>
          </a:xfrm>
          <a:prstGeom prst="rect">
            <a:avLst/>
          </a:prstGeom>
          <a:ln>
            <a:noFill/>
          </a:ln>
        </p:spPr>
      </p:pic>
      <p:sp>
        <p:nvSpPr>
          <p:cNvPr id="528"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29"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0"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1"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2"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3"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4"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5"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6"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7"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8"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9"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0"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541"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542"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543"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544"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545"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6"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7"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8"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9"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0"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51"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2"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3"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54"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5"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6"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57"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58"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9"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0"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1"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2"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3"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4"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65"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66"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567" name="" descr=""/>
          <p:cNvPicPr/>
          <p:nvPr/>
        </p:nvPicPr>
        <p:blipFill>
          <a:blip r:embed="rId5"/>
          <a:stretch/>
        </p:blipFill>
        <p:spPr>
          <a:xfrm>
            <a:off x="517680" y="4389120"/>
            <a:ext cx="4600080" cy="1279800"/>
          </a:xfrm>
          <a:prstGeom prst="rect">
            <a:avLst/>
          </a:prstGeom>
          <a:ln>
            <a:noFill/>
          </a:ln>
        </p:spPr>
      </p:pic>
      <p:pic>
        <p:nvPicPr>
          <p:cNvPr id="568" name="" descr=""/>
          <p:cNvPicPr/>
          <p:nvPr/>
        </p:nvPicPr>
        <p:blipFill>
          <a:blip r:embed="rId6"/>
          <a:stretch/>
        </p:blipFill>
        <p:spPr>
          <a:xfrm>
            <a:off x="5486400" y="4548960"/>
            <a:ext cx="6489360" cy="102600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69" name="CustomShape 1"/>
          <p:cNvSpPr/>
          <p:nvPr/>
        </p:nvSpPr>
        <p:spPr>
          <a:xfrm>
            <a:off x="352440" y="324000"/>
            <a:ext cx="302652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570" name="CustomShape 2"/>
          <p:cNvSpPr/>
          <p:nvPr/>
        </p:nvSpPr>
        <p:spPr>
          <a:xfrm>
            <a:off x="352440" y="1235160"/>
            <a:ext cx="229644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Scopes</a:t>
            </a:r>
            <a:endParaRPr b="0" lang="en-US" sz="3600" spc="-1" strike="noStrike">
              <a:latin typeface="Arial"/>
            </a:endParaRPr>
          </a:p>
        </p:txBody>
      </p:sp>
      <p:sp>
        <p:nvSpPr>
          <p:cNvPr id="571"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 scope of an object are the places on the code that the object can be called in and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be recognized by the interpreter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An object generally has the scope of its indentation level, for zero indentation level the  object would have a global scope, if the object is defined inside a function then it will     be available inside its function only ( will have its function’s inner scope ) .</a:t>
            </a: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572" name="Picture 11" descr=""/>
          <p:cNvPicPr/>
          <p:nvPr/>
        </p:nvPicPr>
        <p:blipFill>
          <a:blip r:embed="rId1"/>
          <a:stretch/>
        </p:blipFill>
        <p:spPr>
          <a:xfrm>
            <a:off x="11110680" y="123840"/>
            <a:ext cx="925200" cy="976320"/>
          </a:xfrm>
          <a:prstGeom prst="rect">
            <a:avLst/>
          </a:prstGeom>
          <a:ln>
            <a:noFill/>
          </a:ln>
        </p:spPr>
      </p:pic>
      <p:sp>
        <p:nvSpPr>
          <p:cNvPr id="573"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4"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5"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6"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7"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8"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9"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0"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1"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2"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3"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4"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5"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586"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587"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588"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589"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590"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1"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2"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3"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4"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5"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96"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7"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8"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99"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0"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1"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02"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03"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4"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5"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6"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7"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8"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9"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10"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11"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612" name="" descr=""/>
          <p:cNvPicPr/>
          <p:nvPr/>
        </p:nvPicPr>
        <p:blipFill>
          <a:blip r:embed="rId5"/>
          <a:stretch/>
        </p:blipFill>
        <p:spPr>
          <a:xfrm>
            <a:off x="2869560" y="4350240"/>
            <a:ext cx="6450480" cy="1460520"/>
          </a:xfrm>
          <a:prstGeom prst="rect">
            <a:avLst/>
          </a:prstGeom>
          <a:ln>
            <a:noFill/>
          </a:ln>
        </p:spPr>
      </p:pic>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13" name="CustomShape 1"/>
          <p:cNvSpPr/>
          <p:nvPr/>
        </p:nvSpPr>
        <p:spPr>
          <a:xfrm>
            <a:off x="352440" y="324000"/>
            <a:ext cx="302652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614" name="CustomShape 2"/>
          <p:cNvSpPr/>
          <p:nvPr/>
        </p:nvSpPr>
        <p:spPr>
          <a:xfrm>
            <a:off x="352440" y="1235160"/>
            <a:ext cx="431064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Case sensitivity</a:t>
            </a:r>
            <a:endParaRPr b="0" lang="en-US" sz="3600" spc="-1" strike="noStrike">
              <a:latin typeface="Arial"/>
            </a:endParaRPr>
          </a:p>
        </p:txBody>
      </p:sp>
      <p:sp>
        <p:nvSpPr>
          <p:cNvPr id="615"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is a case-sensitive language .</a:t>
            </a: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616" name="Picture 11" descr=""/>
          <p:cNvPicPr/>
          <p:nvPr/>
        </p:nvPicPr>
        <p:blipFill>
          <a:blip r:embed="rId1"/>
          <a:stretch/>
        </p:blipFill>
        <p:spPr>
          <a:xfrm>
            <a:off x="11110680" y="123840"/>
            <a:ext cx="925200" cy="976320"/>
          </a:xfrm>
          <a:prstGeom prst="rect">
            <a:avLst/>
          </a:prstGeom>
          <a:ln>
            <a:noFill/>
          </a:ln>
        </p:spPr>
      </p:pic>
      <p:sp>
        <p:nvSpPr>
          <p:cNvPr id="617"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18"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19"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0"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1"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2"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3"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4"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5"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6"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7"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8"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9"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630"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631"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632"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633"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634"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5"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6"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7"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8"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9"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40"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1"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2"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43"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4"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5"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46"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47"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8"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9"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0"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1"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2"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3"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54"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55"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656" name="" descr=""/>
          <p:cNvPicPr/>
          <p:nvPr/>
        </p:nvPicPr>
        <p:blipFill>
          <a:blip r:embed="rId5"/>
          <a:stretch/>
        </p:blipFill>
        <p:spPr>
          <a:xfrm>
            <a:off x="1737360" y="3017520"/>
            <a:ext cx="8404560" cy="2661480"/>
          </a:xfrm>
          <a:prstGeom prst="rect">
            <a:avLst/>
          </a:prstGeom>
          <a:ln>
            <a:noFill/>
          </a:ln>
        </p:spPr>
      </p:pic>
      <p:sp>
        <p:nvSpPr>
          <p:cNvPr id="657" name="Line 40"/>
          <p:cNvSpPr/>
          <p:nvPr/>
        </p:nvSpPr>
        <p:spPr>
          <a:xfrm>
            <a:off x="4206240" y="5212080"/>
            <a:ext cx="5120640" cy="360"/>
          </a:xfrm>
          <a:prstGeom prst="line">
            <a:avLst/>
          </a:prstGeom>
          <a:ln>
            <a:solidFill>
              <a:srgbClr val="ed1c24"/>
            </a:solidFill>
          </a:ln>
        </p:spPr>
        <p:style>
          <a:lnRef idx="0"/>
          <a:fillRef idx="0"/>
          <a:effectRef idx="0"/>
          <a:fontRef idx="minor"/>
        </p:style>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58" name="CustomShape 1"/>
          <p:cNvSpPr/>
          <p:nvPr/>
        </p:nvSpPr>
        <p:spPr>
          <a:xfrm>
            <a:off x="352440" y="324000"/>
            <a:ext cx="302652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659" name="CustomShape 2"/>
          <p:cNvSpPr/>
          <p:nvPr/>
        </p:nvSpPr>
        <p:spPr>
          <a:xfrm>
            <a:off x="352440" y="1235160"/>
            <a:ext cx="495072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Import Statement</a:t>
            </a:r>
            <a:endParaRPr b="0" lang="en-US" sz="3600" spc="-1" strike="noStrike">
              <a:latin typeface="Arial"/>
            </a:endParaRPr>
          </a:p>
        </p:txBody>
      </p:sp>
      <p:sp>
        <p:nvSpPr>
          <p:cNvPr id="660"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t>
            </a:r>
            <a:r>
              <a:rPr b="0" lang="en-US" sz="2200" spc="-1" strike="noStrike">
                <a:solidFill>
                  <a:srgbClr val="000000"/>
                </a:solidFill>
                <a:latin typeface="Manjari Bold"/>
                <a:ea typeface="Hack"/>
              </a:rPr>
              <a:t>import” keyword is used to include a python package, module, class, function, etc ...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into the current python project so these objects can be called inside the source code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661" name="Picture 11" descr=""/>
          <p:cNvPicPr/>
          <p:nvPr/>
        </p:nvPicPr>
        <p:blipFill>
          <a:blip r:embed="rId1"/>
          <a:stretch/>
        </p:blipFill>
        <p:spPr>
          <a:xfrm>
            <a:off x="11110680" y="123840"/>
            <a:ext cx="925200" cy="976320"/>
          </a:xfrm>
          <a:prstGeom prst="rect">
            <a:avLst/>
          </a:prstGeom>
          <a:ln>
            <a:noFill/>
          </a:ln>
        </p:spPr>
      </p:pic>
      <p:sp>
        <p:nvSpPr>
          <p:cNvPr id="662"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3"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4"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5"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6"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7"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8"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9"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0"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1"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2"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3"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4"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675"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676"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677"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678"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679"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0"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1"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2"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3"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4"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85"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6"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7"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88"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9"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0"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91"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92"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3"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4"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5"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6"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7"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8"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99"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00"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701" name="" descr=""/>
          <p:cNvPicPr/>
          <p:nvPr/>
        </p:nvPicPr>
        <p:blipFill>
          <a:blip r:embed="rId5"/>
          <a:stretch/>
        </p:blipFill>
        <p:spPr>
          <a:xfrm>
            <a:off x="3838680" y="3474720"/>
            <a:ext cx="4514040" cy="1926000"/>
          </a:xfrm>
          <a:prstGeom prst="rect">
            <a:avLst/>
          </a:prstGeom>
          <a:ln>
            <a:noFill/>
          </a:ln>
        </p:spPr>
      </p:pic>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02" name="CustomShape 1"/>
          <p:cNvSpPr/>
          <p:nvPr/>
        </p:nvSpPr>
        <p:spPr>
          <a:xfrm>
            <a:off x="352440" y="324000"/>
            <a:ext cx="302652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703" name="CustomShape 2"/>
          <p:cNvSpPr/>
          <p:nvPr/>
        </p:nvSpPr>
        <p:spPr>
          <a:xfrm>
            <a:off x="352440" y="1235160"/>
            <a:ext cx="495072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Import Statement</a:t>
            </a:r>
            <a:endParaRPr b="0" lang="en-US" sz="3600" spc="-1" strike="noStrike">
              <a:latin typeface="Arial"/>
            </a:endParaRPr>
          </a:p>
        </p:txBody>
      </p:sp>
      <p:sp>
        <p:nvSpPr>
          <p:cNvPr id="704"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t>
            </a:r>
            <a:r>
              <a:rPr b="0" lang="en-US" sz="2200" spc="-1" strike="noStrike">
                <a:solidFill>
                  <a:srgbClr val="000000"/>
                </a:solidFill>
                <a:latin typeface="Manjari Bold"/>
                <a:ea typeface="Hack"/>
              </a:rPr>
              <a:t>import” keyword can be used in many different forms, one of them is “import _ as _”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705" name="Picture 11" descr=""/>
          <p:cNvPicPr/>
          <p:nvPr/>
        </p:nvPicPr>
        <p:blipFill>
          <a:blip r:embed="rId1"/>
          <a:stretch/>
        </p:blipFill>
        <p:spPr>
          <a:xfrm>
            <a:off x="11110680" y="123840"/>
            <a:ext cx="925200" cy="976320"/>
          </a:xfrm>
          <a:prstGeom prst="rect">
            <a:avLst/>
          </a:prstGeom>
          <a:ln>
            <a:noFill/>
          </a:ln>
        </p:spPr>
      </p:pic>
      <p:sp>
        <p:nvSpPr>
          <p:cNvPr id="706"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07"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08"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09"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0"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1"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2"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3"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4"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5"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6"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7"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8"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719"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720"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721"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722"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723"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4"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5"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6"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7"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8"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29"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0"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1"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32"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3"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4"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35"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36"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7"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8"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9"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40"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41"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42"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43"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44"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745" name="" descr=""/>
          <p:cNvPicPr/>
          <p:nvPr/>
        </p:nvPicPr>
        <p:blipFill>
          <a:blip r:embed="rId5"/>
          <a:stretch/>
        </p:blipFill>
        <p:spPr>
          <a:xfrm>
            <a:off x="3807720" y="3749040"/>
            <a:ext cx="4575960" cy="1554120"/>
          </a:xfrm>
          <a:prstGeom prst="rect">
            <a:avLst/>
          </a:prstGeom>
          <a:ln>
            <a:noFill/>
          </a:ln>
        </p:spPr>
      </p:pic>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46" name="CustomShape 1"/>
          <p:cNvSpPr/>
          <p:nvPr/>
        </p:nvSpPr>
        <p:spPr>
          <a:xfrm>
            <a:off x="352440" y="324000"/>
            <a:ext cx="302652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747" name="CustomShape 2"/>
          <p:cNvSpPr/>
          <p:nvPr/>
        </p:nvSpPr>
        <p:spPr>
          <a:xfrm>
            <a:off x="352440" y="1235160"/>
            <a:ext cx="495072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Import Statement</a:t>
            </a:r>
            <a:endParaRPr b="0" lang="en-US" sz="3600" spc="-1" strike="noStrike">
              <a:latin typeface="Arial"/>
            </a:endParaRPr>
          </a:p>
        </p:txBody>
      </p:sp>
      <p:sp>
        <p:nvSpPr>
          <p:cNvPr id="748"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749" name="Picture 11" descr=""/>
          <p:cNvPicPr/>
          <p:nvPr/>
        </p:nvPicPr>
        <p:blipFill>
          <a:blip r:embed="rId1"/>
          <a:stretch/>
        </p:blipFill>
        <p:spPr>
          <a:xfrm>
            <a:off x="11110680" y="123840"/>
            <a:ext cx="925200" cy="976320"/>
          </a:xfrm>
          <a:prstGeom prst="rect">
            <a:avLst/>
          </a:prstGeom>
          <a:ln>
            <a:noFill/>
          </a:ln>
        </p:spPr>
      </p:pic>
      <p:sp>
        <p:nvSpPr>
          <p:cNvPr id="750"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1"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2"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3"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4"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5"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6"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7"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8"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9"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0"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1"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2"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763"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764"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765"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766"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767"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8"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9"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0"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1"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2"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73"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4"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5"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76"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7"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8"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79"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80"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1"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2"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3"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4"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5"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6"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87"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88"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789" name="" descr=""/>
          <p:cNvPicPr/>
          <p:nvPr/>
        </p:nvPicPr>
        <p:blipFill>
          <a:blip r:embed="rId5"/>
          <a:stretch/>
        </p:blipFill>
        <p:spPr>
          <a:xfrm>
            <a:off x="3206880" y="2377440"/>
            <a:ext cx="5777640" cy="3291480"/>
          </a:xfrm>
          <a:prstGeom prst="rect">
            <a:avLst/>
          </a:prstGeom>
          <a:ln>
            <a:noFill/>
          </a:ln>
        </p:spPr>
      </p:pic>
      <p:sp>
        <p:nvSpPr>
          <p:cNvPr id="790" name="CustomShape 40"/>
          <p:cNvSpPr/>
          <p:nvPr/>
        </p:nvSpPr>
        <p:spPr>
          <a:xfrm rot="19797600">
            <a:off x="2042280" y="3025800"/>
            <a:ext cx="1188360" cy="221400"/>
          </a:xfrm>
          <a:custGeom>
            <a:avLst/>
            <a:gdLst/>
            <a:ahLst/>
            <a:rect l="l" t="t" r="r" b="b"/>
            <a:pathLst>
              <a:path w="3304" h="618">
                <a:moveTo>
                  <a:pt x="1" y="156"/>
                </a:moveTo>
                <a:lnTo>
                  <a:pt x="2477" y="154"/>
                </a:lnTo>
                <a:lnTo>
                  <a:pt x="2477" y="0"/>
                </a:lnTo>
                <a:lnTo>
                  <a:pt x="3303" y="307"/>
                </a:lnTo>
                <a:lnTo>
                  <a:pt x="2478" y="617"/>
                </a:lnTo>
                <a:lnTo>
                  <a:pt x="2477" y="462"/>
                </a:lnTo>
                <a:lnTo>
                  <a:pt x="0" y="464"/>
                </a:lnTo>
                <a:lnTo>
                  <a:pt x="1" y="156"/>
                </a:lnTo>
              </a:path>
            </a:pathLst>
          </a:custGeom>
          <a:solidFill>
            <a:srgbClr val="ed1c24"/>
          </a:solidFill>
          <a:ln>
            <a:solidFill>
              <a:srgbClr val="3465a4"/>
            </a:solidFill>
          </a:ln>
        </p:spPr>
        <p:style>
          <a:lnRef idx="0"/>
          <a:fillRef idx="0"/>
          <a:effectRef idx="0"/>
          <a:fontRef idx="minor"/>
        </p:style>
      </p:sp>
      <p:sp>
        <p:nvSpPr>
          <p:cNvPr id="791" name="CustomShape 41"/>
          <p:cNvSpPr/>
          <p:nvPr/>
        </p:nvSpPr>
        <p:spPr>
          <a:xfrm>
            <a:off x="640080" y="3474720"/>
            <a:ext cx="2430000" cy="54828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Purisa"/>
              </a:rPr>
              <a:t> </a:t>
            </a:r>
            <a:r>
              <a:rPr b="0" lang="en-US" sz="1800" spc="-1" strike="noStrike">
                <a:solidFill>
                  <a:srgbClr val="ce181e"/>
                </a:solidFill>
                <a:latin typeface="Purisa"/>
              </a:rPr>
              <a:t>e was detected </a:t>
            </a:r>
            <a:endParaRPr b="0" lang="en-US" sz="1800" spc="-1" strike="noStrike">
              <a:latin typeface="Arial"/>
            </a:endParaRPr>
          </a:p>
        </p:txBody>
      </p:sp>
      <p:sp>
        <p:nvSpPr>
          <p:cNvPr id="792" name="CustomShape 42"/>
          <p:cNvSpPr/>
          <p:nvPr/>
        </p:nvSpPr>
        <p:spPr>
          <a:xfrm rot="8163000">
            <a:off x="8962560" y="3420000"/>
            <a:ext cx="1188360" cy="221400"/>
          </a:xfrm>
          <a:custGeom>
            <a:avLst/>
            <a:gdLst/>
            <a:ahLst/>
            <a:rect l="l" t="t" r="r" b="b"/>
            <a:pathLst>
              <a:path w="3305" h="617">
                <a:moveTo>
                  <a:pt x="0" y="156"/>
                </a:moveTo>
                <a:lnTo>
                  <a:pt x="2478" y="154"/>
                </a:lnTo>
                <a:lnTo>
                  <a:pt x="2477" y="0"/>
                </a:lnTo>
                <a:lnTo>
                  <a:pt x="3304" y="306"/>
                </a:lnTo>
                <a:lnTo>
                  <a:pt x="2478" y="616"/>
                </a:lnTo>
                <a:lnTo>
                  <a:pt x="2478" y="462"/>
                </a:lnTo>
                <a:lnTo>
                  <a:pt x="0" y="464"/>
                </a:lnTo>
                <a:lnTo>
                  <a:pt x="0" y="156"/>
                </a:lnTo>
              </a:path>
            </a:pathLst>
          </a:custGeom>
          <a:solidFill>
            <a:srgbClr val="ed1c24"/>
          </a:solidFill>
          <a:ln>
            <a:solidFill>
              <a:srgbClr val="3465a4"/>
            </a:solidFill>
          </a:ln>
        </p:spPr>
        <p:style>
          <a:lnRef idx="0"/>
          <a:fillRef idx="0"/>
          <a:effectRef idx="0"/>
          <a:fontRef idx="minor"/>
        </p:style>
      </p:sp>
      <p:sp>
        <p:nvSpPr>
          <p:cNvPr id="793" name="CustomShape 43"/>
          <p:cNvSpPr/>
          <p:nvPr/>
        </p:nvSpPr>
        <p:spPr>
          <a:xfrm>
            <a:off x="9249480" y="2580840"/>
            <a:ext cx="2363040" cy="4575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Purisa"/>
              </a:rPr>
              <a:t> </a:t>
            </a:r>
            <a:r>
              <a:rPr b="0" lang="en-US" sz="1800" spc="-1" strike="noStrike">
                <a:solidFill>
                  <a:srgbClr val="ce181e"/>
                </a:solidFill>
                <a:latin typeface="Purisa"/>
              </a:rPr>
              <a:t>but pi wasn’t :(</a:t>
            </a:r>
            <a:endParaRPr b="0" lang="en-US" sz="1800" spc="-1" strike="noStrike">
              <a:latin typeface="Arial"/>
            </a:endParaRPr>
          </a:p>
        </p:txBody>
      </p:sp>
      <p:sp>
        <p:nvSpPr>
          <p:cNvPr id="794" name="CustomShape 44"/>
          <p:cNvSpPr/>
          <p:nvPr/>
        </p:nvSpPr>
        <p:spPr>
          <a:xfrm>
            <a:off x="9052560" y="4329360"/>
            <a:ext cx="2908440" cy="143100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Manjari Bold"/>
              </a:rPr>
              <a:t>* means all, so it basically</a:t>
            </a:r>
            <a:endParaRPr b="0" lang="en-US" sz="1800" spc="-1" strike="noStrike">
              <a:latin typeface="Arial"/>
            </a:endParaRPr>
          </a:p>
          <a:p>
            <a:pPr>
              <a:lnSpc>
                <a:spcPct val="100000"/>
              </a:lnSpc>
            </a:pPr>
            <a:r>
              <a:rPr b="0" lang="en-US" sz="1800" spc="-1" strike="noStrike">
                <a:solidFill>
                  <a:srgbClr val="ce181e"/>
                </a:solidFill>
                <a:latin typeface="Manjari Bold"/>
              </a:rPr>
              <a:t> </a:t>
            </a:r>
            <a:r>
              <a:rPr b="0" lang="en-US" sz="1800" spc="-1" strike="noStrike">
                <a:solidFill>
                  <a:srgbClr val="ce181e"/>
                </a:solidFill>
                <a:latin typeface="Manjari Bold"/>
              </a:rPr>
              <a:t>tells python to import the</a:t>
            </a:r>
            <a:endParaRPr b="0" lang="en-US" sz="1800" spc="-1" strike="noStrike">
              <a:latin typeface="Arial"/>
            </a:endParaRPr>
          </a:p>
          <a:p>
            <a:pPr>
              <a:lnSpc>
                <a:spcPct val="100000"/>
              </a:lnSpc>
            </a:pPr>
            <a:r>
              <a:rPr b="0" lang="en-US" sz="1800" spc="-1" strike="noStrike">
                <a:solidFill>
                  <a:srgbClr val="ce181e"/>
                </a:solidFill>
                <a:latin typeface="Manjari Bold"/>
              </a:rPr>
              <a:t> </a:t>
            </a:r>
            <a:r>
              <a:rPr b="0" lang="en-US" sz="1800" spc="-1" strike="noStrike">
                <a:solidFill>
                  <a:srgbClr val="ce181e"/>
                </a:solidFill>
                <a:latin typeface="Manjari Bold"/>
              </a:rPr>
              <a:t>whole module and attach</a:t>
            </a:r>
            <a:endParaRPr b="0" lang="en-US" sz="1800" spc="-1" strike="noStrike">
              <a:latin typeface="Arial"/>
            </a:endParaRPr>
          </a:p>
          <a:p>
            <a:pPr>
              <a:lnSpc>
                <a:spcPct val="100000"/>
              </a:lnSpc>
            </a:pPr>
            <a:r>
              <a:rPr b="0" lang="en-US" sz="1800" spc="-1" strike="noStrike">
                <a:solidFill>
                  <a:srgbClr val="ce181e"/>
                </a:solidFill>
                <a:latin typeface="Manjari Bold"/>
              </a:rPr>
              <a:t> </a:t>
            </a:r>
            <a:r>
              <a:rPr b="0" lang="en-US" sz="1800" spc="-1" strike="noStrike">
                <a:solidFill>
                  <a:srgbClr val="ce181e"/>
                </a:solidFill>
                <a:latin typeface="Manjari Bold"/>
              </a:rPr>
              <a:t>it to the current name-</a:t>
            </a:r>
            <a:endParaRPr b="0" lang="en-US" sz="1800" spc="-1" strike="noStrike">
              <a:latin typeface="Arial"/>
            </a:endParaRPr>
          </a:p>
          <a:p>
            <a:pPr>
              <a:lnSpc>
                <a:spcPct val="100000"/>
              </a:lnSpc>
            </a:pPr>
            <a:r>
              <a:rPr b="0" lang="en-US" sz="1800" spc="-1" strike="noStrike">
                <a:solidFill>
                  <a:srgbClr val="ce181e"/>
                </a:solidFill>
                <a:latin typeface="Manjari Bold"/>
              </a:rPr>
              <a:t> </a:t>
            </a:r>
            <a:r>
              <a:rPr b="0" lang="en-US" sz="1800" spc="-1" strike="noStrike">
                <a:solidFill>
                  <a:srgbClr val="ce181e"/>
                </a:solidFill>
                <a:latin typeface="Manjari Bold"/>
              </a:rPr>
              <a:t>space .</a:t>
            </a:r>
            <a:endParaRPr b="0" lang="en-US" sz="1800" spc="-1" strike="noStrike">
              <a:latin typeface="Arial"/>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95" name="CustomShape 1"/>
          <p:cNvSpPr/>
          <p:nvPr/>
        </p:nvSpPr>
        <p:spPr>
          <a:xfrm>
            <a:off x="352440" y="324000"/>
            <a:ext cx="302652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796" name="CustomShape 2"/>
          <p:cNvSpPr/>
          <p:nvPr/>
        </p:nvSpPr>
        <p:spPr>
          <a:xfrm>
            <a:off x="352440" y="1235160"/>
            <a:ext cx="623088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Search path for import</a:t>
            </a:r>
            <a:endParaRPr b="0" lang="en-US" sz="3600" spc="-1" strike="noStrike">
              <a:latin typeface="Arial"/>
            </a:endParaRPr>
          </a:p>
        </p:txBody>
      </p:sp>
      <p:sp>
        <p:nvSpPr>
          <p:cNvPr id="797"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An import statement will search for the mentioned module in the following order :</a:t>
            </a:r>
            <a:endParaRPr b="0" lang="en-US" sz="2200" spc="-1" strike="noStrike">
              <a:latin typeface="Arial"/>
            </a:endParaRPr>
          </a:p>
          <a:p>
            <a:pPr marL="216000" indent="-21564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current folder</a:t>
            </a:r>
            <a:endParaRPr b="0" lang="en-US" sz="2200" spc="-1" strike="noStrike">
              <a:latin typeface="Arial"/>
            </a:endParaRPr>
          </a:p>
          <a:p>
            <a:pPr marL="216000" indent="-21564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echo $PYTHONPATH</a:t>
            </a:r>
            <a:endParaRPr b="0" lang="en-US" sz="2200" spc="-1" strike="noStrike">
              <a:latin typeface="Arial"/>
            </a:endParaRPr>
          </a:p>
          <a:p>
            <a:pPr marL="216000" indent="-21564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sys.path</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798" name="Picture 11" descr=""/>
          <p:cNvPicPr/>
          <p:nvPr/>
        </p:nvPicPr>
        <p:blipFill>
          <a:blip r:embed="rId1"/>
          <a:stretch/>
        </p:blipFill>
        <p:spPr>
          <a:xfrm>
            <a:off x="11110680" y="123840"/>
            <a:ext cx="925200" cy="976320"/>
          </a:xfrm>
          <a:prstGeom prst="rect">
            <a:avLst/>
          </a:prstGeom>
          <a:ln>
            <a:noFill/>
          </a:ln>
        </p:spPr>
      </p:pic>
      <p:sp>
        <p:nvSpPr>
          <p:cNvPr id="799"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0"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1"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2"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3"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4"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5"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6"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7"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8"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9"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0"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1"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812"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813"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814"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815"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816"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7"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8"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9"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0"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1"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822"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3"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4"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25"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6"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7"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28"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829"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0"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1"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2"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3"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4"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5"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36"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37"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9" name="CustomShape 1"/>
          <p:cNvSpPr/>
          <p:nvPr/>
        </p:nvSpPr>
        <p:spPr>
          <a:xfrm>
            <a:off x="352440" y="324000"/>
            <a:ext cx="484236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Python</a:t>
            </a:r>
            <a:endParaRPr b="0" lang="en-US" sz="5000" spc="-1" strike="noStrike">
              <a:latin typeface="Arial"/>
            </a:endParaRPr>
          </a:p>
        </p:txBody>
      </p:sp>
      <p:sp>
        <p:nvSpPr>
          <p:cNvPr id="80" name="CustomShape 2"/>
          <p:cNvSpPr/>
          <p:nvPr/>
        </p:nvSpPr>
        <p:spPr>
          <a:xfrm>
            <a:off x="352440" y="1235160"/>
            <a:ext cx="328032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Outline</a:t>
            </a:r>
            <a:endParaRPr b="0" lang="en-US" sz="3600" spc="-1" strike="noStrike">
              <a:latin typeface="Arial"/>
            </a:endParaRPr>
          </a:p>
        </p:txBody>
      </p:sp>
      <p:sp>
        <p:nvSpPr>
          <p:cNvPr id="81" name="CustomShape 3"/>
          <p:cNvSpPr/>
          <p:nvPr/>
        </p:nvSpPr>
        <p:spPr>
          <a:xfrm>
            <a:off x="352440" y="1931040"/>
            <a:ext cx="11437920" cy="2218680"/>
          </a:xfrm>
          <a:prstGeom prst="rect">
            <a:avLst/>
          </a:prstGeom>
          <a:noFill/>
          <a:ln>
            <a:noFill/>
          </a:ln>
        </p:spPr>
        <p:style>
          <a:lnRef idx="0"/>
          <a:fillRef idx="0"/>
          <a:effectRef idx="0"/>
          <a:fontRef idx="minor"/>
        </p:style>
        <p:txBody>
          <a:bodyPr lIns="90000" rIns="90000" tIns="45000" bIns="45000"/>
          <a:p>
            <a:pPr marL="216000" indent="-210600">
              <a:lnSpc>
                <a:spcPct val="100000"/>
              </a:lnSpc>
              <a:buClr>
                <a:srgbClr val="000000"/>
              </a:buClr>
              <a:buFont typeface="Wingdings" charset="2"/>
              <a:buChar char=""/>
            </a:pPr>
            <a:r>
              <a:rPr b="0" lang="en-US" sz="2000" spc="-1" strike="noStrike">
                <a:solidFill>
                  <a:srgbClr val="000000"/>
                </a:solidFill>
                <a:latin typeface="Manjari Bold"/>
                <a:ea typeface="Hack"/>
              </a:rPr>
              <a:t>About python</a:t>
            </a:r>
            <a:endParaRPr b="0" lang="en-US" sz="2000" spc="-1" strike="noStrike">
              <a:latin typeface="Arial"/>
            </a:endParaRPr>
          </a:p>
          <a:p>
            <a:pPr marL="216000" indent="-210600">
              <a:lnSpc>
                <a:spcPct val="100000"/>
              </a:lnSpc>
              <a:buClr>
                <a:srgbClr val="000000"/>
              </a:buClr>
              <a:buFont typeface="Wingdings" charset="2"/>
              <a:buChar char=""/>
            </a:pPr>
            <a:r>
              <a:rPr b="0" lang="en-US" sz="2000" spc="-1" strike="noStrike">
                <a:solidFill>
                  <a:srgbClr val="000000"/>
                </a:solidFill>
                <a:latin typeface="Manjari Bold"/>
                <a:ea typeface="Hack"/>
              </a:rPr>
              <a:t>Program compilation</a:t>
            </a:r>
            <a:endParaRPr b="0" lang="en-US" sz="2000" spc="-1" strike="noStrike">
              <a:latin typeface="Arial"/>
            </a:endParaRPr>
          </a:p>
          <a:p>
            <a:pPr marL="216000" indent="-210600">
              <a:lnSpc>
                <a:spcPct val="100000"/>
              </a:lnSpc>
              <a:buClr>
                <a:srgbClr val="000000"/>
              </a:buClr>
              <a:buFont typeface="Wingdings" charset="2"/>
              <a:buChar char=""/>
            </a:pPr>
            <a:r>
              <a:rPr b="0" lang="en-US" sz="2000" spc="-1" strike="noStrike">
                <a:solidFill>
                  <a:srgbClr val="000000"/>
                </a:solidFill>
                <a:latin typeface="Manjari Bold"/>
                <a:ea typeface="Hack"/>
              </a:rPr>
              <a:t>Installation</a:t>
            </a:r>
            <a:endParaRPr b="0" lang="en-US" sz="2000" spc="-1" strike="noStrike">
              <a:latin typeface="Arial"/>
            </a:endParaRPr>
          </a:p>
          <a:p>
            <a:pPr marL="216000" indent="-210600">
              <a:lnSpc>
                <a:spcPct val="100000"/>
              </a:lnSpc>
              <a:buClr>
                <a:srgbClr val="000000"/>
              </a:buClr>
              <a:buFont typeface="Wingdings" charset="2"/>
              <a:buChar char=""/>
            </a:pPr>
            <a:r>
              <a:rPr b="0" lang="en-US" sz="2000" spc="-1" strike="noStrike">
                <a:solidFill>
                  <a:srgbClr val="000000"/>
                </a:solidFill>
                <a:latin typeface="Manjari Bold"/>
                <a:ea typeface="Hack"/>
              </a:rPr>
              <a:t>Syntax</a:t>
            </a:r>
            <a:endParaRPr b="0" lang="en-US" sz="2000" spc="-1" strike="noStrike">
              <a:latin typeface="Arial"/>
            </a:endParaRPr>
          </a:p>
          <a:p>
            <a:pPr marL="216000" indent="-210600">
              <a:lnSpc>
                <a:spcPct val="100000"/>
              </a:lnSpc>
              <a:buClr>
                <a:srgbClr val="000000"/>
              </a:buClr>
              <a:buFont typeface="Wingdings" charset="2"/>
              <a:buChar char=""/>
            </a:pPr>
            <a:r>
              <a:rPr b="0" lang="en-US" sz="2000" spc="-1" strike="noStrike">
                <a:solidFill>
                  <a:srgbClr val="000000"/>
                </a:solidFill>
                <a:latin typeface="Manjari Bold"/>
                <a:ea typeface="Hack"/>
              </a:rPr>
              <a:t>Data types (1)</a:t>
            </a:r>
            <a:endParaRPr b="0" lang="en-US" sz="2000" spc="-1" strike="noStrike">
              <a:latin typeface="Arial"/>
            </a:endParaRPr>
          </a:p>
          <a:p>
            <a:pPr marL="216000" indent="-210600">
              <a:lnSpc>
                <a:spcPct val="100000"/>
              </a:lnSpc>
              <a:buClr>
                <a:srgbClr val="000000"/>
              </a:buClr>
              <a:buFont typeface="Wingdings" charset="2"/>
              <a:buChar char=""/>
            </a:pPr>
            <a:r>
              <a:rPr b="0" lang="en-US" sz="2000" spc="-1" strike="noStrike">
                <a:solidFill>
                  <a:srgbClr val="000000"/>
                </a:solidFill>
                <a:latin typeface="Manjari Bold"/>
                <a:ea typeface="Hack"/>
              </a:rPr>
              <a:t>Arithmetic operations</a:t>
            </a:r>
            <a:endParaRPr b="0" lang="en-US" sz="2000" spc="-1" strike="noStrike">
              <a:latin typeface="Arial"/>
            </a:endParaRPr>
          </a:p>
          <a:p>
            <a:pPr marL="216000" indent="-210600">
              <a:lnSpc>
                <a:spcPct val="100000"/>
              </a:lnSpc>
              <a:buClr>
                <a:srgbClr val="000000"/>
              </a:buClr>
              <a:buFont typeface="Wingdings" charset="2"/>
              <a:buChar char=""/>
            </a:pPr>
            <a:r>
              <a:rPr b="0" lang="en-US" sz="2000" spc="-1" strike="noStrike">
                <a:solidFill>
                  <a:srgbClr val="000000"/>
                </a:solidFill>
                <a:latin typeface="Manjari Bold"/>
                <a:ea typeface="Hack"/>
              </a:rPr>
              <a:t>Data types (2)</a:t>
            </a:r>
            <a:endParaRPr b="0" lang="en-US" sz="2000" spc="-1" strike="noStrike">
              <a:latin typeface="Arial"/>
            </a:endParaRPr>
          </a:p>
          <a:p>
            <a:pPr marL="216000" indent="-210600">
              <a:lnSpc>
                <a:spcPct val="100000"/>
              </a:lnSpc>
              <a:buClr>
                <a:srgbClr val="000000"/>
              </a:buClr>
              <a:buFont typeface="Wingdings" charset="2"/>
              <a:buChar char=""/>
            </a:pPr>
            <a:r>
              <a:rPr b="0" lang="en-US" sz="2000" spc="-1" strike="noStrike">
                <a:solidFill>
                  <a:srgbClr val="000000"/>
                </a:solidFill>
                <a:latin typeface="Manjari Bold"/>
                <a:ea typeface="Hack"/>
              </a:rPr>
              <a:t>Logic and execution flow</a:t>
            </a:r>
            <a:endParaRPr b="0" lang="en-US" sz="2000" spc="-1" strike="noStrike">
              <a:latin typeface="Arial"/>
            </a:endParaRPr>
          </a:p>
          <a:p>
            <a:pPr marL="216000" indent="-210600">
              <a:lnSpc>
                <a:spcPct val="100000"/>
              </a:lnSpc>
              <a:buClr>
                <a:srgbClr val="000000"/>
              </a:buClr>
              <a:buFont typeface="Wingdings" charset="2"/>
              <a:buChar char=""/>
            </a:pPr>
            <a:r>
              <a:rPr b="0" lang="en-US" sz="2000" spc="-1" strike="noStrike">
                <a:solidFill>
                  <a:srgbClr val="000000"/>
                </a:solidFill>
                <a:latin typeface="Manjari Bold"/>
                <a:ea typeface="Hack"/>
              </a:rPr>
              <a:t>Functions</a:t>
            </a:r>
            <a:endParaRPr b="0" lang="en-US" sz="2000" spc="-1" strike="noStrike">
              <a:latin typeface="Arial"/>
            </a:endParaRPr>
          </a:p>
          <a:p>
            <a:pPr marL="216000" indent="-210600">
              <a:lnSpc>
                <a:spcPct val="100000"/>
              </a:lnSpc>
              <a:buClr>
                <a:srgbClr val="000000"/>
              </a:buClr>
              <a:buFont typeface="Wingdings" charset="2"/>
              <a:buChar char=""/>
            </a:pPr>
            <a:r>
              <a:rPr b="0" lang="en-US" sz="2000" spc="-1" strike="noStrike">
                <a:solidFill>
                  <a:srgbClr val="000000"/>
                </a:solidFill>
                <a:latin typeface="Manjari Bold"/>
                <a:ea typeface="Hack"/>
              </a:rPr>
              <a:t>Classes</a:t>
            </a:r>
            <a:endParaRPr b="0" lang="en-US" sz="2000" spc="-1" strike="noStrike">
              <a:latin typeface="Arial"/>
            </a:endParaRPr>
          </a:p>
        </p:txBody>
      </p:sp>
      <p:pic>
        <p:nvPicPr>
          <p:cNvPr id="82" name="Picture 11" descr=""/>
          <p:cNvPicPr/>
          <p:nvPr/>
        </p:nvPicPr>
        <p:blipFill>
          <a:blip r:embed="rId1"/>
          <a:stretch/>
        </p:blipFill>
        <p:spPr>
          <a:xfrm>
            <a:off x="11110680" y="123840"/>
            <a:ext cx="925200" cy="976320"/>
          </a:xfrm>
          <a:prstGeom prst="rect">
            <a:avLst/>
          </a:prstGeom>
          <a:ln>
            <a:noFill/>
          </a:ln>
        </p:spPr>
      </p:pic>
      <p:sp>
        <p:nvSpPr>
          <p:cNvPr id="83"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2"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96"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97"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98"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99"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100"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5"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6"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9"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2"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13"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4"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5"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6"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8"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0"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1"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2" name="CustomShape 1"/>
          <p:cNvSpPr/>
          <p:nvPr/>
        </p:nvSpPr>
        <p:spPr>
          <a:xfrm>
            <a:off x="352440" y="324000"/>
            <a:ext cx="531468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About Python</a:t>
            </a:r>
            <a:endParaRPr b="0" lang="en-US" sz="5000" spc="-1" strike="noStrike">
              <a:latin typeface="Arial"/>
            </a:endParaRPr>
          </a:p>
        </p:txBody>
      </p:sp>
      <p:sp>
        <p:nvSpPr>
          <p:cNvPr id="123" name="CustomShape 2"/>
          <p:cNvSpPr/>
          <p:nvPr/>
        </p:nvSpPr>
        <p:spPr>
          <a:xfrm>
            <a:off x="352440" y="1235160"/>
            <a:ext cx="220572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History</a:t>
            </a:r>
            <a:endParaRPr b="0" lang="en-US" sz="3600" spc="-1" strike="noStrike">
              <a:latin typeface="Arial"/>
            </a:endParaRPr>
          </a:p>
        </p:txBody>
      </p:sp>
      <p:pic>
        <p:nvPicPr>
          <p:cNvPr id="124" name="" descr=""/>
          <p:cNvPicPr/>
          <p:nvPr/>
        </p:nvPicPr>
        <p:blipFill>
          <a:blip r:embed="rId1"/>
          <a:stretch/>
        </p:blipFill>
        <p:spPr>
          <a:xfrm>
            <a:off x="9561600" y="3657600"/>
            <a:ext cx="2138400" cy="2138400"/>
          </a:xfrm>
          <a:prstGeom prst="rect">
            <a:avLst/>
          </a:prstGeom>
          <a:ln>
            <a:noFill/>
          </a:ln>
        </p:spPr>
      </p:pic>
      <p:sp>
        <p:nvSpPr>
          <p:cNvPr id="125"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is a general-purpose programming language first introduced in 1991 by Guido van Rossum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With python 2.0 being released in 2000 , and python 3.0 released in 2008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It is a high-level and dynamically typed language with garbage-</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collection feature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126" name="Picture 11" descr=""/>
          <p:cNvPicPr/>
          <p:nvPr/>
        </p:nvPicPr>
        <p:blipFill>
          <a:blip r:embed="rId2"/>
          <a:stretch/>
        </p:blipFill>
        <p:spPr>
          <a:xfrm>
            <a:off x="11110680" y="123840"/>
            <a:ext cx="925200" cy="976320"/>
          </a:xfrm>
          <a:prstGeom prst="rect">
            <a:avLst/>
          </a:prstGeom>
          <a:ln>
            <a:noFill/>
          </a:ln>
        </p:spPr>
      </p:pic>
      <p:sp>
        <p:nvSpPr>
          <p:cNvPr id="127"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9"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0"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1"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3"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5"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6"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8"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9"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40" name="Picture 12" descr=""/>
          <p:cNvPicPr/>
          <p:nvPr/>
        </p:nvPicPr>
        <p:blipFill>
          <a:blip r:embed="rId3"/>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141" name="Picture 13" descr=""/>
          <p:cNvPicPr/>
          <p:nvPr/>
        </p:nvPicPr>
        <p:blipFill>
          <a:blip r:embed="rId4"/>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142"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43" name="Picture 14" descr=""/>
          <p:cNvPicPr/>
          <p:nvPr/>
        </p:nvPicPr>
        <p:blipFill>
          <a:blip r:embed="rId5"/>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144"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5"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6"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7"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8"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9"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50"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1"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2"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53"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4"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5"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56"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57"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8"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9"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0"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1"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2"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3"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64"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65"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6" name="CustomShape 1"/>
          <p:cNvSpPr/>
          <p:nvPr/>
        </p:nvSpPr>
        <p:spPr>
          <a:xfrm>
            <a:off x="352440" y="324000"/>
            <a:ext cx="787284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Program compilation</a:t>
            </a:r>
            <a:endParaRPr b="0" lang="en-US" sz="5000" spc="-1" strike="noStrike">
              <a:latin typeface="Arial"/>
            </a:endParaRPr>
          </a:p>
        </p:txBody>
      </p:sp>
      <p:sp>
        <p:nvSpPr>
          <p:cNvPr id="167" name="CustomShape 2"/>
          <p:cNvSpPr/>
          <p:nvPr/>
        </p:nvSpPr>
        <p:spPr>
          <a:xfrm>
            <a:off x="352440" y="1235160"/>
            <a:ext cx="750708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Python bytecode and P.V.M.</a:t>
            </a:r>
            <a:endParaRPr b="0" lang="en-US" sz="3600" spc="-1" strike="noStrike">
              <a:latin typeface="Arial"/>
            </a:endParaRPr>
          </a:p>
        </p:txBody>
      </p:sp>
      <p:sp>
        <p:nvSpPr>
          <p:cNvPr id="168" name="CustomShape 3"/>
          <p:cNvSpPr/>
          <p:nvPr/>
        </p:nvSpPr>
        <p:spPr>
          <a:xfrm>
            <a:off x="352440" y="1931040"/>
            <a:ext cx="11437920" cy="123480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code is first compiled to python bytecode, a lower level language that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python’s  virtual machine uses to execute each line of code typed in the source code, the PVM is installed by the python installer and runs on top of the operating system (Windows, MacOS, etc.. )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The bytecode when cached is stored in .pyc &amp; .pyo files and if no change made in the    source code file, python skips the compilation to bytecode process and uses the old     cached bytecode file .</a:t>
            </a:r>
            <a:endParaRPr b="0" lang="en-US" sz="2200" spc="-1" strike="noStrike">
              <a:latin typeface="Arial"/>
            </a:endParaRPr>
          </a:p>
        </p:txBody>
      </p:sp>
      <p:pic>
        <p:nvPicPr>
          <p:cNvPr id="169" name="Picture 11" descr=""/>
          <p:cNvPicPr/>
          <p:nvPr/>
        </p:nvPicPr>
        <p:blipFill>
          <a:blip r:embed="rId1"/>
          <a:stretch/>
        </p:blipFill>
        <p:spPr>
          <a:xfrm>
            <a:off x="11110680" y="123840"/>
            <a:ext cx="925200" cy="976320"/>
          </a:xfrm>
          <a:prstGeom prst="rect">
            <a:avLst/>
          </a:prstGeom>
          <a:ln>
            <a:noFill/>
          </a:ln>
        </p:spPr>
      </p:pic>
      <p:sp>
        <p:nvSpPr>
          <p:cNvPr id="170"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1"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2"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3"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4"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5"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6"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7"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8"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9"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0"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1"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2"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83"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184"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185"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86"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187"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8"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9"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0"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1"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2"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93"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4"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5"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96"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7"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8"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99"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00"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1"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2"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3"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4"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5"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6"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07"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08"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9" name="CustomShape 1"/>
          <p:cNvSpPr/>
          <p:nvPr/>
        </p:nvSpPr>
        <p:spPr>
          <a:xfrm>
            <a:off x="352440" y="324000"/>
            <a:ext cx="787284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Program compilation</a:t>
            </a:r>
            <a:endParaRPr b="0" lang="en-US" sz="5000" spc="-1" strike="noStrike">
              <a:latin typeface="Arial"/>
            </a:endParaRPr>
          </a:p>
        </p:txBody>
      </p:sp>
      <p:sp>
        <p:nvSpPr>
          <p:cNvPr id="210" name="CustomShape 2"/>
          <p:cNvSpPr/>
          <p:nvPr/>
        </p:nvSpPr>
        <p:spPr>
          <a:xfrm>
            <a:off x="352440" y="1235160"/>
            <a:ext cx="750708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Python bytecode and P.V.M.</a:t>
            </a:r>
            <a:endParaRPr b="0" lang="en-US" sz="3600" spc="-1" strike="noStrike">
              <a:latin typeface="Arial"/>
            </a:endParaRPr>
          </a:p>
        </p:txBody>
      </p:sp>
      <p:sp>
        <p:nvSpPr>
          <p:cNvPr id="211" name="CustomShape 3"/>
          <p:cNvSpPr/>
          <p:nvPr/>
        </p:nvSpPr>
        <p:spPr>
          <a:xfrm>
            <a:off x="352440" y="1931040"/>
            <a:ext cx="11437920" cy="123480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marL="216000" indent="-21060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endParaRPr b="0" lang="en-US" sz="2200" spc="-1" strike="noStrike">
              <a:latin typeface="Arial"/>
            </a:endParaRPr>
          </a:p>
        </p:txBody>
      </p:sp>
      <p:pic>
        <p:nvPicPr>
          <p:cNvPr id="212" name="Picture 11" descr=""/>
          <p:cNvPicPr/>
          <p:nvPr/>
        </p:nvPicPr>
        <p:blipFill>
          <a:blip r:embed="rId1"/>
          <a:stretch/>
        </p:blipFill>
        <p:spPr>
          <a:xfrm>
            <a:off x="11110680" y="123840"/>
            <a:ext cx="925200" cy="976320"/>
          </a:xfrm>
          <a:prstGeom prst="rect">
            <a:avLst/>
          </a:prstGeom>
          <a:ln>
            <a:noFill/>
          </a:ln>
        </p:spPr>
      </p:pic>
      <p:sp>
        <p:nvSpPr>
          <p:cNvPr id="213"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4"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5"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6"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7"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8"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9"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0"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1"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2"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3"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4"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5"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226"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227"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228"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229"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230"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1"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2"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3"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4"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5"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36"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7"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8"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39"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0"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1"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42"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43"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4"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5"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6"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7"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8"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9"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50"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51"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252" name="" descr=""/>
          <p:cNvPicPr/>
          <p:nvPr/>
        </p:nvPicPr>
        <p:blipFill>
          <a:blip r:embed="rId5"/>
          <a:srcRect l="0" t="0" r="5" b="47209"/>
          <a:stretch/>
        </p:blipFill>
        <p:spPr>
          <a:xfrm>
            <a:off x="216000" y="2324880"/>
            <a:ext cx="5344920" cy="3105720"/>
          </a:xfrm>
          <a:prstGeom prst="rect">
            <a:avLst/>
          </a:prstGeom>
          <a:ln>
            <a:noFill/>
          </a:ln>
        </p:spPr>
      </p:pic>
      <p:pic>
        <p:nvPicPr>
          <p:cNvPr id="253" name="" descr=""/>
          <p:cNvPicPr/>
          <p:nvPr/>
        </p:nvPicPr>
        <p:blipFill>
          <a:blip r:embed="rId6"/>
          <a:srcRect l="0" t="50292" r="5" b="0"/>
          <a:stretch/>
        </p:blipFill>
        <p:spPr>
          <a:xfrm>
            <a:off x="6294600" y="2324880"/>
            <a:ext cx="5678280" cy="3105720"/>
          </a:xfrm>
          <a:prstGeom prst="rect">
            <a:avLst/>
          </a:prstGeom>
          <a:ln>
            <a:noFill/>
          </a:ln>
        </p:spPr>
      </p:pic>
      <p:sp>
        <p:nvSpPr>
          <p:cNvPr id="254" name="CustomShape 40"/>
          <p:cNvSpPr/>
          <p:nvPr/>
        </p:nvSpPr>
        <p:spPr>
          <a:xfrm>
            <a:off x="11171880" y="5427720"/>
            <a:ext cx="875520" cy="257760"/>
          </a:xfrm>
          <a:prstGeom prst="rect">
            <a:avLst/>
          </a:prstGeom>
          <a:noFill/>
          <a:ln>
            <a:noFill/>
          </a:ln>
        </p:spPr>
        <p:style>
          <a:lnRef idx="0"/>
          <a:fillRef idx="0"/>
          <a:effectRef idx="0"/>
          <a:fontRef idx="minor"/>
        </p:style>
        <p:txBody>
          <a:bodyPr lIns="90000" rIns="90000" tIns="45000" bIns="45000"/>
          <a:p>
            <a:pPr>
              <a:lnSpc>
                <a:spcPct val="100000"/>
              </a:lnSpc>
            </a:pPr>
            <a:r>
              <a:rPr b="0" lang="en-US" sz="1200" spc="-1" strike="noStrike">
                <a:solidFill>
                  <a:srgbClr val="680059"/>
                </a:solidFill>
                <a:latin typeface="Arial"/>
                <a:ea typeface="DejaVu Sans"/>
              </a:rPr>
              <a:t>By dbader</a:t>
            </a:r>
            <a:endParaRPr b="0" lang="en-US" sz="12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5" name="CustomShape 1"/>
          <p:cNvSpPr/>
          <p:nvPr/>
        </p:nvSpPr>
        <p:spPr>
          <a:xfrm>
            <a:off x="352440" y="324000"/>
            <a:ext cx="484236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Installation</a:t>
            </a:r>
            <a:endParaRPr b="0" lang="en-US" sz="5000" spc="-1" strike="noStrike">
              <a:latin typeface="Arial"/>
            </a:endParaRPr>
          </a:p>
        </p:txBody>
      </p:sp>
      <p:sp>
        <p:nvSpPr>
          <p:cNvPr id="256" name="CustomShape 2"/>
          <p:cNvSpPr/>
          <p:nvPr/>
        </p:nvSpPr>
        <p:spPr>
          <a:xfrm>
            <a:off x="352440" y="1235160"/>
            <a:ext cx="394092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Python &amp; IDLE</a:t>
            </a:r>
            <a:endParaRPr b="0" lang="en-US" sz="3600" spc="-1" strike="noStrike">
              <a:latin typeface="Arial"/>
            </a:endParaRPr>
          </a:p>
        </p:txBody>
      </p:sp>
      <p:pic>
        <p:nvPicPr>
          <p:cNvPr id="257" name="" descr=""/>
          <p:cNvPicPr/>
          <p:nvPr/>
        </p:nvPicPr>
        <p:blipFill>
          <a:blip r:embed="rId1"/>
          <a:stretch/>
        </p:blipFill>
        <p:spPr>
          <a:xfrm>
            <a:off x="7259760" y="3092040"/>
            <a:ext cx="4624200" cy="2939760"/>
          </a:xfrm>
          <a:prstGeom prst="rect">
            <a:avLst/>
          </a:prstGeom>
          <a:ln>
            <a:noFill/>
          </a:ln>
        </p:spPr>
      </p:pic>
      <p:sp>
        <p:nvSpPr>
          <p:cNvPr id="258"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can be downloaded from the official website </a:t>
            </a:r>
            <a:r>
              <a:rPr b="0" lang="en-US" sz="2200" spc="-1" strike="noStrike" u="sng">
                <a:solidFill>
                  <a:srgbClr val="0563c1"/>
                </a:solidFill>
                <a:uFillTx/>
                <a:latin typeface="Manjari Bold"/>
                <a:ea typeface="Hack"/>
                <a:hlinkClick r:id="rId2"/>
              </a:rPr>
              <a:t>www.python.org</a:t>
            </a:r>
            <a:r>
              <a:rPr b="0" lang="en-US" sz="2200" spc="-1" strike="noStrike">
                <a:solidFill>
                  <a:srgbClr val="000000"/>
                </a:solidFill>
                <a:latin typeface="Manjari Bold"/>
                <a:ea typeface="Hack"/>
              </a:rPr>
              <a:t> .It comes with        IDLE which is a simple python text editor used to type and edit python files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We will be using python 3.8.x in this workshop .</a:t>
            </a: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259" name="Picture 11" descr=""/>
          <p:cNvPicPr/>
          <p:nvPr/>
        </p:nvPicPr>
        <p:blipFill>
          <a:blip r:embed="rId3"/>
          <a:stretch/>
        </p:blipFill>
        <p:spPr>
          <a:xfrm>
            <a:off x="11110680" y="123840"/>
            <a:ext cx="925200" cy="976320"/>
          </a:xfrm>
          <a:prstGeom prst="rect">
            <a:avLst/>
          </a:prstGeom>
          <a:ln>
            <a:noFill/>
          </a:ln>
        </p:spPr>
      </p:pic>
      <p:sp>
        <p:nvSpPr>
          <p:cNvPr id="260"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1"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2"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3"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4"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5"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6"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7"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8"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9"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0"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1"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2"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273" name="Picture 12" descr=""/>
          <p:cNvPicPr/>
          <p:nvPr/>
        </p:nvPicPr>
        <p:blipFill>
          <a:blip r:embed="rId4"/>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274" name="Picture 13" descr=""/>
          <p:cNvPicPr/>
          <p:nvPr/>
        </p:nvPicPr>
        <p:blipFill>
          <a:blip r:embed="rId5"/>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275"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276" name="Picture 14" descr=""/>
          <p:cNvPicPr/>
          <p:nvPr/>
        </p:nvPicPr>
        <p:blipFill>
          <a:blip r:embed="rId6"/>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277"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8"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9"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0"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1"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2"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83"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4"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5"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86"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7"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8"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89"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90"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1"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2"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3"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4"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5"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6"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97"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98"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9" name="CustomShape 1"/>
          <p:cNvSpPr/>
          <p:nvPr/>
        </p:nvSpPr>
        <p:spPr>
          <a:xfrm>
            <a:off x="352440" y="324000"/>
            <a:ext cx="484236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Installation</a:t>
            </a:r>
            <a:endParaRPr b="0" lang="en-US" sz="5000" spc="-1" strike="noStrike">
              <a:latin typeface="Arial"/>
            </a:endParaRPr>
          </a:p>
        </p:txBody>
      </p:sp>
      <p:sp>
        <p:nvSpPr>
          <p:cNvPr id="300" name="CustomShape 2"/>
          <p:cNvSpPr/>
          <p:nvPr/>
        </p:nvSpPr>
        <p:spPr>
          <a:xfrm>
            <a:off x="352440" y="1235160"/>
            <a:ext cx="394092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IDE : VS-Code</a:t>
            </a:r>
            <a:endParaRPr b="0" lang="en-US" sz="3600" spc="-1" strike="noStrike">
              <a:latin typeface="Arial"/>
            </a:endParaRPr>
          </a:p>
        </p:txBody>
      </p:sp>
      <p:sp>
        <p:nvSpPr>
          <p:cNvPr id="301"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 very popular and open-source IDE to use is visual studio code, it has a python           extension made and maintained by Microsoft makes writing python code an easy          task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302" name="Picture 11" descr=""/>
          <p:cNvPicPr/>
          <p:nvPr/>
        </p:nvPicPr>
        <p:blipFill>
          <a:blip r:embed="rId1"/>
          <a:stretch/>
        </p:blipFill>
        <p:spPr>
          <a:xfrm>
            <a:off x="11110680" y="123840"/>
            <a:ext cx="925200" cy="976320"/>
          </a:xfrm>
          <a:prstGeom prst="rect">
            <a:avLst/>
          </a:prstGeom>
          <a:ln>
            <a:noFill/>
          </a:ln>
        </p:spPr>
      </p:pic>
      <p:sp>
        <p:nvSpPr>
          <p:cNvPr id="303"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4"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5"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6"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7"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8"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9"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0"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1"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2"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3"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4"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5"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316"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317"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318"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319"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320"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1"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2"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3"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4"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5"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26"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7"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8"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29"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0"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1"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32"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33"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4"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5"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6"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7"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8"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9"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40"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41"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342" name="" descr=""/>
          <p:cNvPicPr/>
          <p:nvPr/>
        </p:nvPicPr>
        <p:blipFill>
          <a:blip r:embed="rId5"/>
          <a:stretch/>
        </p:blipFill>
        <p:spPr>
          <a:xfrm>
            <a:off x="183960" y="3663720"/>
            <a:ext cx="9087480" cy="2057760"/>
          </a:xfrm>
          <a:prstGeom prst="rect">
            <a:avLst/>
          </a:prstGeom>
          <a:ln>
            <a:noFill/>
          </a:ln>
        </p:spPr>
      </p:pic>
      <p:pic>
        <p:nvPicPr>
          <p:cNvPr id="343" name="" descr=""/>
          <p:cNvPicPr/>
          <p:nvPr/>
        </p:nvPicPr>
        <p:blipFill>
          <a:blip r:embed="rId6"/>
          <a:stretch/>
        </p:blipFill>
        <p:spPr>
          <a:xfrm>
            <a:off x="9509760" y="3601800"/>
            <a:ext cx="2139480" cy="213948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44" name="CustomShape 1"/>
          <p:cNvSpPr/>
          <p:nvPr/>
        </p:nvSpPr>
        <p:spPr>
          <a:xfrm>
            <a:off x="352440" y="324000"/>
            <a:ext cx="484236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Installation</a:t>
            </a:r>
            <a:endParaRPr b="0" lang="en-US" sz="5000" spc="-1" strike="noStrike">
              <a:latin typeface="Arial"/>
            </a:endParaRPr>
          </a:p>
        </p:txBody>
      </p:sp>
      <p:sp>
        <p:nvSpPr>
          <p:cNvPr id="345" name="CustomShape 2"/>
          <p:cNvSpPr/>
          <p:nvPr/>
        </p:nvSpPr>
        <p:spPr>
          <a:xfrm>
            <a:off x="352440" y="1235160"/>
            <a:ext cx="732564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Running a python program</a:t>
            </a:r>
            <a:endParaRPr b="0" lang="en-US" sz="3600" spc="-1" strike="noStrike">
              <a:latin typeface="Arial"/>
            </a:endParaRPr>
          </a:p>
        </p:txBody>
      </p:sp>
      <p:sp>
        <p:nvSpPr>
          <p:cNvPr id="346"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347" name="Picture 11" descr=""/>
          <p:cNvPicPr/>
          <p:nvPr/>
        </p:nvPicPr>
        <p:blipFill>
          <a:blip r:embed="rId1"/>
          <a:stretch/>
        </p:blipFill>
        <p:spPr>
          <a:xfrm>
            <a:off x="11110680" y="123840"/>
            <a:ext cx="925200" cy="976320"/>
          </a:xfrm>
          <a:prstGeom prst="rect">
            <a:avLst/>
          </a:prstGeom>
          <a:ln>
            <a:noFill/>
          </a:ln>
        </p:spPr>
      </p:pic>
      <p:sp>
        <p:nvSpPr>
          <p:cNvPr id="348"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49"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0"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1"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2"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3"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4"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5"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6"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7"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8"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9"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0"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361"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362"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363"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364"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365"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6"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7"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8"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9"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0"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71"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2"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3"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74"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5"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6"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77"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78"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9"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0"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1"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2"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3"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4"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85"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86"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387" name="" descr=""/>
          <p:cNvPicPr/>
          <p:nvPr/>
        </p:nvPicPr>
        <p:blipFill>
          <a:blip r:embed="rId5"/>
          <a:stretch/>
        </p:blipFill>
        <p:spPr>
          <a:xfrm>
            <a:off x="2449440" y="3749040"/>
            <a:ext cx="9340920" cy="1924920"/>
          </a:xfrm>
          <a:prstGeom prst="rect">
            <a:avLst/>
          </a:prstGeom>
          <a:ln>
            <a:noFill/>
          </a:ln>
        </p:spPr>
      </p:pic>
      <p:sp>
        <p:nvSpPr>
          <p:cNvPr id="388" name="CustomShape 40"/>
          <p:cNvSpPr/>
          <p:nvPr/>
        </p:nvSpPr>
        <p:spPr>
          <a:xfrm>
            <a:off x="640080" y="2377440"/>
            <a:ext cx="11150280" cy="1065960"/>
          </a:xfrm>
          <a:prstGeom prst="rect">
            <a:avLst/>
          </a:prstGeom>
          <a:noFill/>
          <a:ln>
            <a:noFill/>
          </a:ln>
        </p:spPr>
        <p:style>
          <a:lnRef idx="0"/>
          <a:fillRef idx="0"/>
          <a:effectRef idx="0"/>
          <a:fontRef idx="minor"/>
        </p:style>
        <p:txBody>
          <a:bodyPr lIns="90000" rIns="90000" tIns="45000" bIns="45000"/>
          <a:p>
            <a:pPr>
              <a:lnSpc>
                <a:spcPct val="100000"/>
              </a:lnSpc>
            </a:pPr>
            <a:r>
              <a:rPr b="0" lang="en-US" sz="2200" spc="-1" strike="noStrike">
                <a:solidFill>
                  <a:srgbClr val="000000"/>
                </a:solidFill>
                <a:latin typeface="Manjari Bold"/>
                <a:ea typeface="DejaVu Sans"/>
              </a:rPr>
              <a:t>Use python interpreter to run simple python code, python interpreter can be opened using python.exe program or calling “python” on any of the command line tools if python is already added to the PATH .</a:t>
            </a:r>
            <a:r>
              <a:rPr b="0" lang="en-US" sz="1800" spc="-1" strike="noStrike">
                <a:solidFill>
                  <a:srgbClr val="000000"/>
                </a:solidFill>
                <a:latin typeface="Manjari Bold"/>
                <a:ea typeface="DejaVu Sans"/>
              </a:rPr>
              <a:t> </a:t>
            </a:r>
            <a:endParaRPr b="0" lang="en-US" sz="18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9" name="CustomShape 1"/>
          <p:cNvSpPr/>
          <p:nvPr/>
        </p:nvSpPr>
        <p:spPr>
          <a:xfrm>
            <a:off x="352440" y="324000"/>
            <a:ext cx="3026520" cy="84672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390" name="CustomShape 2"/>
          <p:cNvSpPr/>
          <p:nvPr/>
        </p:nvSpPr>
        <p:spPr>
          <a:xfrm>
            <a:off x="352440" y="1235160"/>
            <a:ext cx="2662200" cy="6336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Variables</a:t>
            </a:r>
            <a:endParaRPr b="0" lang="en-US" sz="3600" spc="-1" strike="noStrike">
              <a:latin typeface="Arial"/>
            </a:endParaRPr>
          </a:p>
        </p:txBody>
      </p:sp>
      <p:sp>
        <p:nvSpPr>
          <p:cNvPr id="391" name="CustomShape 3"/>
          <p:cNvSpPr/>
          <p:nvPr/>
        </p:nvSpPr>
        <p:spPr>
          <a:xfrm>
            <a:off x="352440" y="1931040"/>
            <a:ext cx="11437920" cy="366624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Ubuntu Mono"/>
                <a:ea typeface="Hack"/>
              </a:rPr>
              <a:t>	</a:t>
            </a:r>
            <a:r>
              <a:rPr b="0" lang="en-US" sz="2200" spc="-1" strike="noStrike">
                <a:solidFill>
                  <a:srgbClr val="000000"/>
                </a:solidFill>
                <a:latin typeface="Manjari Bold"/>
                <a:ea typeface="Hack"/>
              </a:rPr>
              <a:t>variables are the names of an object in python .When we try to call an object we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use the name referring to it .</a:t>
            </a:r>
            <a:endParaRPr b="0" lang="en-US" sz="2200" spc="-1" strike="noStrike">
              <a:latin typeface="Arial"/>
            </a:endParaRPr>
          </a:p>
          <a:p>
            <a:pPr>
              <a:lnSpc>
                <a:spcPct val="90000"/>
              </a:lnSpc>
              <a:spcBef>
                <a:spcPts val="1001"/>
              </a:spcBef>
            </a:pPr>
            <a:r>
              <a:rPr b="0" lang="en-US" sz="2200" spc="-1" strike="noStrike">
                <a:solidFill>
                  <a:srgbClr val="000000"/>
                </a:solidFill>
                <a:latin typeface="Ubuntu Mono"/>
                <a:ea typeface="Hack"/>
              </a:rPr>
              <a:t>   </a:t>
            </a:r>
            <a:r>
              <a:rPr b="0" lang="en-US" sz="1800" spc="-1" strike="noStrike">
                <a:solidFill>
                  <a:srgbClr val="000000"/>
                </a:solidFill>
                <a:latin typeface="Ubuntu Mono"/>
                <a:ea typeface="Hack"/>
              </a:rPr>
              <a:t>&gt;&gt;&gt; x = 4</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 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`int`&gt;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 y = 4.0</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&gt;&gt;&gt;type(y)</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`float`&gt;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&gt;&gt;&gt;print(x, y)</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4 4.0</a:t>
            </a: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392" name="Picture 11" descr=""/>
          <p:cNvPicPr/>
          <p:nvPr/>
        </p:nvPicPr>
        <p:blipFill>
          <a:blip r:embed="rId1"/>
          <a:stretch/>
        </p:blipFill>
        <p:spPr>
          <a:xfrm>
            <a:off x="11110680" y="123840"/>
            <a:ext cx="925200" cy="976320"/>
          </a:xfrm>
          <a:prstGeom prst="rect">
            <a:avLst/>
          </a:prstGeom>
          <a:ln>
            <a:noFill/>
          </a:ln>
        </p:spPr>
      </p:pic>
      <p:sp>
        <p:nvSpPr>
          <p:cNvPr id="393" name="CustomShape 4"/>
          <p:cNvSpPr/>
          <p:nvPr/>
        </p:nvSpPr>
        <p:spPr>
          <a:xfrm>
            <a:off x="650268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4" name="CustomShape 5"/>
          <p:cNvSpPr/>
          <p:nvPr/>
        </p:nvSpPr>
        <p:spPr>
          <a:xfrm>
            <a:off x="3777120" y="624240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5" name="CustomShape 6"/>
          <p:cNvSpPr/>
          <p:nvPr/>
        </p:nvSpPr>
        <p:spPr>
          <a:xfrm>
            <a:off x="69483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6" name="CustomShape 7"/>
          <p:cNvSpPr/>
          <p:nvPr/>
        </p:nvSpPr>
        <p:spPr>
          <a:xfrm>
            <a:off x="85809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7" name="CustomShape 8"/>
          <p:cNvSpPr/>
          <p:nvPr/>
        </p:nvSpPr>
        <p:spPr>
          <a:xfrm>
            <a:off x="79275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8" name="CustomShape 9"/>
          <p:cNvSpPr/>
          <p:nvPr/>
        </p:nvSpPr>
        <p:spPr>
          <a:xfrm>
            <a:off x="74242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9" name="CustomShape 10"/>
          <p:cNvSpPr/>
          <p:nvPr/>
        </p:nvSpPr>
        <p:spPr>
          <a:xfrm>
            <a:off x="83412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0" name="CustomShape 11"/>
          <p:cNvSpPr/>
          <p:nvPr/>
        </p:nvSpPr>
        <p:spPr>
          <a:xfrm>
            <a:off x="72655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1" name="CustomShape 12"/>
          <p:cNvSpPr/>
          <p:nvPr/>
        </p:nvSpPr>
        <p:spPr>
          <a:xfrm>
            <a:off x="657216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2" name="CustomShape 13"/>
          <p:cNvSpPr/>
          <p:nvPr/>
        </p:nvSpPr>
        <p:spPr>
          <a:xfrm>
            <a:off x="914112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3" name="CustomShape 14"/>
          <p:cNvSpPr/>
          <p:nvPr/>
        </p:nvSpPr>
        <p:spPr>
          <a:xfrm>
            <a:off x="874620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4" name="CustomShape 15"/>
          <p:cNvSpPr/>
          <p:nvPr/>
        </p:nvSpPr>
        <p:spPr>
          <a:xfrm>
            <a:off x="7566840" y="6356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5" name="CustomShape 16"/>
          <p:cNvSpPr/>
          <p:nvPr/>
        </p:nvSpPr>
        <p:spPr>
          <a:xfrm>
            <a:off x="9368280" y="6356160"/>
            <a:ext cx="2807280" cy="49284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06" name="Picture 12" descr=""/>
          <p:cNvPicPr/>
          <p:nvPr/>
        </p:nvPicPr>
        <p:blipFill>
          <a:blip r:embed="rId2"/>
          <a:srcRect l="0" t="0" r="34539" b="73477"/>
          <a:stretch/>
        </p:blipFill>
        <p:spPr>
          <a:xfrm>
            <a:off x="7938000" y="6074280"/>
            <a:ext cx="4239720" cy="774720"/>
          </a:xfrm>
          <a:prstGeom prst="rect">
            <a:avLst/>
          </a:prstGeom>
          <a:ln>
            <a:noFill/>
          </a:ln>
          <a:effectLst>
            <a:outerShdw algn="tl" blurRad="50800" dir="2700000" dist="38100" rotWithShape="0">
              <a:srgbClr val="000000">
                <a:alpha val="40000"/>
              </a:srgbClr>
            </a:outerShdw>
          </a:effectLst>
        </p:spPr>
      </p:pic>
      <p:pic>
        <p:nvPicPr>
          <p:cNvPr id="407" name="Picture 13" descr=""/>
          <p:cNvPicPr/>
          <p:nvPr/>
        </p:nvPicPr>
        <p:blipFill>
          <a:blip r:embed="rId3"/>
          <a:srcRect l="0" t="0" r="34539" b="73472"/>
          <a:stretch/>
        </p:blipFill>
        <p:spPr>
          <a:xfrm>
            <a:off x="7146360" y="5930640"/>
            <a:ext cx="5040000" cy="921600"/>
          </a:xfrm>
          <a:prstGeom prst="rect">
            <a:avLst/>
          </a:prstGeom>
          <a:ln>
            <a:noFill/>
          </a:ln>
          <a:effectLst>
            <a:outerShdw algn="tl" blurRad="50800" dir="2700000" dist="38100" rotWithShape="0">
              <a:srgbClr val="000000">
                <a:alpha val="40000"/>
              </a:srgbClr>
            </a:outerShdw>
          </a:effectLst>
        </p:spPr>
      </p:pic>
      <p:sp>
        <p:nvSpPr>
          <p:cNvPr id="408" name="CustomShape 17"/>
          <p:cNvSpPr/>
          <p:nvPr/>
        </p:nvSpPr>
        <p:spPr>
          <a:xfrm>
            <a:off x="10061640" y="6480720"/>
            <a:ext cx="2113920" cy="35928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409" name="Picture 14" descr=""/>
          <p:cNvPicPr/>
          <p:nvPr/>
        </p:nvPicPr>
        <p:blipFill>
          <a:blip r:embed="rId4"/>
          <a:srcRect l="0" t="0" r="34539" b="73474"/>
          <a:stretch/>
        </p:blipFill>
        <p:spPr>
          <a:xfrm>
            <a:off x="8629560" y="6203160"/>
            <a:ext cx="3556800" cy="649080"/>
          </a:xfrm>
          <a:prstGeom prst="rect">
            <a:avLst/>
          </a:prstGeom>
          <a:ln>
            <a:noFill/>
          </a:ln>
          <a:effectLst>
            <a:outerShdw algn="tl" blurRad="50800" dir="2700000" dist="38100" rotWithShape="0">
              <a:srgbClr val="000000">
                <a:alpha val="40000"/>
              </a:srgbClr>
            </a:outerShdw>
          </a:effectLst>
        </p:spPr>
      </p:pic>
      <p:sp>
        <p:nvSpPr>
          <p:cNvPr id="410" name="CustomShape 18"/>
          <p:cNvSpPr/>
          <p:nvPr/>
        </p:nvSpPr>
        <p:spPr>
          <a:xfrm>
            <a:off x="96660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1" name="CustomShape 19"/>
          <p:cNvSpPr/>
          <p:nvPr/>
        </p:nvSpPr>
        <p:spPr>
          <a:xfrm>
            <a:off x="259884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2" name="CustomShape 20"/>
          <p:cNvSpPr/>
          <p:nvPr/>
        </p:nvSpPr>
        <p:spPr>
          <a:xfrm>
            <a:off x="194544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3" name="CustomShape 21"/>
          <p:cNvSpPr/>
          <p:nvPr/>
        </p:nvSpPr>
        <p:spPr>
          <a:xfrm>
            <a:off x="1442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4" name="CustomShape 22"/>
          <p:cNvSpPr/>
          <p:nvPr/>
        </p:nvSpPr>
        <p:spPr>
          <a:xfrm>
            <a:off x="309240" y="62373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5" name="CustomShape 23"/>
          <p:cNvSpPr/>
          <p:nvPr/>
        </p:nvSpPr>
        <p:spPr>
          <a:xfrm>
            <a:off x="0" y="635616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16" name="CustomShape 24"/>
          <p:cNvSpPr/>
          <p:nvPr/>
        </p:nvSpPr>
        <p:spPr>
          <a:xfrm>
            <a:off x="235908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7" name="CustomShape 25"/>
          <p:cNvSpPr/>
          <p:nvPr/>
        </p:nvSpPr>
        <p:spPr>
          <a:xfrm>
            <a:off x="128376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8" name="CustomShape 26"/>
          <p:cNvSpPr/>
          <p:nvPr/>
        </p:nvSpPr>
        <p:spPr>
          <a:xfrm>
            <a:off x="59004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19" name="CustomShape 27"/>
          <p:cNvSpPr/>
          <p:nvPr/>
        </p:nvSpPr>
        <p:spPr>
          <a:xfrm>
            <a:off x="3159000" y="62384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0" name="CustomShape 28"/>
          <p:cNvSpPr/>
          <p:nvPr/>
        </p:nvSpPr>
        <p:spPr>
          <a:xfrm>
            <a:off x="2764080" y="6347160"/>
            <a:ext cx="1339200" cy="49284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1" name="CustomShape 29"/>
          <p:cNvSpPr/>
          <p:nvPr/>
        </p:nvSpPr>
        <p:spPr>
          <a:xfrm>
            <a:off x="158472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22" name="CustomShape 30"/>
          <p:cNvSpPr/>
          <p:nvPr/>
        </p:nvSpPr>
        <p:spPr>
          <a:xfrm>
            <a:off x="3468960" y="6351480"/>
            <a:ext cx="1339200" cy="49284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23" name="CustomShape 31"/>
          <p:cNvSpPr/>
          <p:nvPr/>
        </p:nvSpPr>
        <p:spPr>
          <a:xfrm>
            <a:off x="4413960" y="626364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4" name="CustomShape 32"/>
          <p:cNvSpPr/>
          <p:nvPr/>
        </p:nvSpPr>
        <p:spPr>
          <a:xfrm>
            <a:off x="6046560" y="625176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5" name="CustomShape 33"/>
          <p:cNvSpPr/>
          <p:nvPr/>
        </p:nvSpPr>
        <p:spPr>
          <a:xfrm>
            <a:off x="539316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6" name="CustomShape 34"/>
          <p:cNvSpPr/>
          <p:nvPr/>
        </p:nvSpPr>
        <p:spPr>
          <a:xfrm>
            <a:off x="4889880" y="6250680"/>
            <a:ext cx="1339200" cy="49284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7" name="CustomShape 35"/>
          <p:cNvSpPr/>
          <p:nvPr/>
        </p:nvSpPr>
        <p:spPr>
          <a:xfrm>
            <a:off x="5806800" y="634284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8" name="CustomShape 36"/>
          <p:cNvSpPr/>
          <p:nvPr/>
        </p:nvSpPr>
        <p:spPr>
          <a:xfrm>
            <a:off x="4731120" y="6329880"/>
            <a:ext cx="1339200" cy="49284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9" name="CustomShape 37"/>
          <p:cNvSpPr/>
          <p:nvPr/>
        </p:nvSpPr>
        <p:spPr>
          <a:xfrm>
            <a:off x="403740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30" name="CustomShape 38"/>
          <p:cNvSpPr/>
          <p:nvPr/>
        </p:nvSpPr>
        <p:spPr>
          <a:xfrm>
            <a:off x="6221520" y="635940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31" name="CustomShape 39"/>
          <p:cNvSpPr/>
          <p:nvPr/>
        </p:nvSpPr>
        <p:spPr>
          <a:xfrm>
            <a:off x="5032080" y="6356160"/>
            <a:ext cx="1339200" cy="49284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1046</TotalTime>
  <Application>LibreOffice/6.0.7.3$Linux_X86_64 LibreOffice_project/00m0$Build-3</Application>
  <Words>5</Words>
  <Paragraphs>4</Paragraphs>
  <Company>HP</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2020-10-12T20:39:28Z</dcterms:created>
  <dc:creator>maria</dc:creator>
  <dc:description/>
  <dc:language>en-US</dc:language>
  <cp:lastModifiedBy/>
  <dcterms:modified xsi:type="dcterms:W3CDTF">2020-10-16T11:37:30Z</dcterms:modified>
  <cp:revision>102</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HP</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0</vt:bool>
  </property>
  <property fmtid="{D5CDD505-2E9C-101B-9397-08002B2CF9AE}" pid="11" name="ShareDoc">
    <vt:bool>0</vt:bool>
  </property>
  <property fmtid="{D5CDD505-2E9C-101B-9397-08002B2CF9AE}" pid="12" name="Slides">
    <vt:i4>2</vt:i4>
  </property>
</Properties>
</file>